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_rels/slideMaster1.xml.rels" ContentType="application/vnd.openxmlformats-package.relationships+xml"/>
  <Override PartName="/ppt/slideMasters/_rels/slideMaster2.xml.rels" ContentType="application/vnd.openxmlformats-package.relationships+xml"/>
  <Override PartName="/ppt/slideMasters/_rels/slideMaster3.xml.rels" ContentType="application/vnd.openxmlformats-package.relationships+xml"/>
  <Override PartName="/ppt/slideMasters/_rels/slideMaster4.xml.rels" ContentType="application/vnd.openxmlformats-package.relationships+xml"/>
  <Override PartName="/ppt/slideMasters/_rels/slideMaster5.xml.rels" ContentType="application/vnd.openxmlformats-package.relationships+xml"/>
  <Override PartName="/ppt/slideMasters/_rels/slideMaster6.xml.rels" ContentType="application/vnd.openxmlformats-package.relationships+xml"/>
  <Override PartName="/ppt/slideMasters/_rels/slideMaster7.xml.rels" ContentType="application/vnd.openxmlformats-package.relationships+xml"/>
  <Override PartName="/ppt/slideMasters/_rels/slideMaster8.xml.rels" ContentType="application/vnd.openxmlformats-package.relationships+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media/image9.png" ContentType="image/png"/>
  <Override PartName="/ppt/media/image1.png" ContentType="image/png"/>
  <Override PartName="/ppt/media/image2.png" ContentType="image/png"/>
  <Override PartName="/ppt/media/image3.png" ContentType="image/png"/>
  <Override PartName="/ppt/media/image4.png" ContentType="image/png"/>
  <Override PartName="/ppt/media/image5.png" ContentType="image/png"/>
  <Override PartName="/ppt/media/image6.png" ContentType="image/png"/>
  <Override PartName="/ppt/media/image7.png" ContentType="image/png"/>
  <Override PartName="/ppt/media/image8.png" ContentType="image/png"/>
  <Override PartName="/ppt/media/image10.png" ContentType="image/png"/>
  <Override PartName="/ppt/media/image11.png" ContentType="image/png"/>
  <Override PartName="/ppt/media/image12.png" ContentType="image/png"/>
  <Override PartName="/ppt/media/image13.png" ContentType="image/png"/>
  <Override PartName="/ppt/media/image14.png" ContentType="image/png"/>
  <Override PartName="/ppt/media/image15.png" ContentType="image/png"/>
  <Override PartName="/ppt/media/image16.png" ContentType="image/png"/>
  <Override PartName="/ppt/media/image17.png" ContentType="image/png"/>
  <Override PartName="/ppt/media/image18.png" ContentType="image/png"/>
  <Override PartName="/ppt/media/image19.png" ContentType="image/png"/>
  <Override PartName="/ppt/media/image20.png" ContentType="image/png"/>
  <Override PartName="/ppt/media/image21.png" ContentType="image/png"/>
  <Override PartName="/ppt/media/image22.png" ContentType="image/png"/>
  <Override PartName="/ppt/media/image23.png" ContentType="image/png"/>
  <Override PartName="/ppt/media/image24.png" ContentType="image/png"/>
  <Override PartName="/ppt/media/image25.png" ContentType="image/png"/>
  <Override PartName="/ppt/media/image26.png" ContentType="image/png"/>
  <Override PartName="/ppt/media/image27.png" ContentType="image/png"/>
  <Override PartName="/ppt/media/image28.png" ContentType="image/png"/>
  <Override PartName="/ppt/media/image29.png" ContentType="image/png"/>
  <Override PartName="/ppt/media/image30.png" ContentType="image/png"/>
  <Override PartName="/ppt/media/image31.png" ContentType="image/png"/>
  <Override PartName="/ppt/media/image32.png" ContentType="image/png"/>
  <Override PartName="/ppt/media/image33.png" ContentType="image/png"/>
  <Override PartName="/ppt/media/image34.png" ContentType="image/png"/>
  <Override PartName="/ppt/media/image35.png" ContentType="image/png"/>
  <Override PartName="/ppt/media/image36.png" ContentType="image/png"/>
  <Override PartName="/ppt/media/image37.png" ContentType="image/png"/>
  <Override PartName="/ppt/media/image38.png" ContentType="image/png"/>
  <Override PartName="/ppt/media/image39.png" ContentType="image/png"/>
  <Override PartName="/ppt/media/image40.png" ContentType="image/png"/>
  <Override PartName="/ppt/media/image41.png" ContentType="image/png"/>
  <Override PartName="/ppt/media/image42.png" ContentType="image/png"/>
  <Override PartName="/ppt/media/image43.png" ContentType="image/png"/>
  <Override PartName="/ppt/media/image44.png" ContentType="image/png"/>
  <Override PartName="/ppt/media/image45.png" ContentType="image/png"/>
  <Override PartName="/ppt/media/image46.png" ContentType="image/png"/>
  <Override PartName="/ppt/media/image47.png" ContentType="image/png"/>
  <Override PartName="/ppt/media/image48.png" ContentType="image/png"/>
  <Override PartName="/ppt/media/image49.png" ContentType="image/png"/>
  <Override PartName="/ppt/media/image50.png" ContentType="image/png"/>
  <Override PartName="/ppt/media/image51.png" ContentType="image/png"/>
  <Override PartName="/ppt/media/image52.png" ContentType="image/png"/>
  <Override PartName="/ppt/media/image53.png" ContentType="image/png"/>
  <Override PartName="/ppt/media/image54.png" ContentType="image/png"/>
  <Override PartName="/ppt/slideLayouts/slideLayout39.xml" ContentType="application/vnd.openxmlformats-officedocument.presentationml.slideLayout+xml"/>
  <Override PartName="/ppt/slideLayouts/slideLayout9.xml" ContentType="application/vnd.openxmlformats-officedocument.presentationml.slideLayout+xml"/>
  <Override PartName="/ppt/slideLayouts/slideLayout31.xml" ContentType="application/vnd.openxmlformats-officedocument.presentationml.slideLayout+xml"/>
  <Override PartName="/ppt/slideLayouts/slideLayout1.xml" ContentType="application/vnd.openxmlformats-officedocument.presentationml.slideLayout+xml"/>
  <Override PartName="/ppt/slideLayouts/slideLayout32.xml" ContentType="application/vnd.openxmlformats-officedocument.presentationml.slideLayout+xml"/>
  <Override PartName="/ppt/slideLayouts/slideLayout2.xml" ContentType="application/vnd.openxmlformats-officedocument.presentationml.slideLayout+xml"/>
  <Override PartName="/ppt/slideLayouts/slideLayout33.xml" ContentType="application/vnd.openxmlformats-officedocument.presentationml.slideLayout+xml"/>
  <Override PartName="/ppt/slideLayouts/slideLayout3.xml" ContentType="application/vnd.openxmlformats-officedocument.presentationml.slideLayout+xml"/>
  <Override PartName="/ppt/slideLayouts/slideLayout34.xml" ContentType="application/vnd.openxmlformats-officedocument.presentationml.slideLayout+xml"/>
  <Override PartName="/ppt/slideLayouts/slideLayout4.xml" ContentType="application/vnd.openxmlformats-officedocument.presentationml.slideLayout+xml"/>
  <Override PartName="/ppt/slideLayouts/slideLayout35.xml" ContentType="application/vnd.openxmlformats-officedocument.presentationml.slideLayout+xml"/>
  <Override PartName="/ppt/slideLayouts/slideLayout5.xml" ContentType="application/vnd.openxmlformats-officedocument.presentationml.slideLayout+xml"/>
  <Override PartName="/ppt/slideLayouts/slideLayout36.xml" ContentType="application/vnd.openxmlformats-officedocument.presentationml.slideLayout+xml"/>
  <Override PartName="/ppt/slideLayouts/slideLayout6.xml" ContentType="application/vnd.openxmlformats-officedocument.presentationml.slideLayout+xml"/>
  <Override PartName="/ppt/slideLayouts/slideLayout37.xml" ContentType="application/vnd.openxmlformats-officedocument.presentationml.slideLayout+xml"/>
  <Override PartName="/ppt/slideLayouts/slideLayout7.xml" ContentType="application/vnd.openxmlformats-officedocument.presentationml.slideLayout+xml"/>
  <Override PartName="/ppt/slideLayouts/slideLayout38.xml" ContentType="application/vnd.openxmlformats-officedocument.presentationml.slideLayout+xml"/>
  <Override PartName="/ppt/slideLayouts/slideLayout8.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_rels/slideLayout9.xml.rels" ContentType="application/vnd.openxmlformats-package.relationships+xml"/>
  <Override PartName="/ppt/slideLayouts/_rels/slideLayout53.xml.rels" ContentType="application/vnd.openxmlformats-package.relationships+xml"/>
  <Override PartName="/ppt/slideLayouts/_rels/slideLayout1.xml.rels" ContentType="application/vnd.openxmlformats-package.relationships+xml"/>
  <Override PartName="/ppt/slideLayouts/_rels/slideLayout54.xml.rels" ContentType="application/vnd.openxmlformats-package.relationships+xml"/>
  <Override PartName="/ppt/slideLayouts/_rels/slideLayout2.xml.rels" ContentType="application/vnd.openxmlformats-package.relationships+xml"/>
  <Override PartName="/ppt/slideLayouts/_rels/slideLayout55.xml.rels" ContentType="application/vnd.openxmlformats-package.relationships+xml"/>
  <Override PartName="/ppt/slideLayouts/_rels/slideLayout3.xml.rels" ContentType="application/vnd.openxmlformats-package.relationships+xml"/>
  <Override PartName="/ppt/slideLayouts/_rels/slideLayout56.xml.rels" ContentType="application/vnd.openxmlformats-package.relationships+xml"/>
  <Override PartName="/ppt/slideLayouts/_rels/slideLayout4.xml.rels" ContentType="application/vnd.openxmlformats-package.relationships+xml"/>
  <Override PartName="/ppt/slideLayouts/_rels/slideLayout57.xml.rels" ContentType="application/vnd.openxmlformats-package.relationships+xml"/>
  <Override PartName="/ppt/slideLayouts/_rels/slideLayout5.xml.rels" ContentType="application/vnd.openxmlformats-package.relationships+xml"/>
  <Override PartName="/ppt/slideLayouts/_rels/slideLayout58.xml.rels" ContentType="application/vnd.openxmlformats-package.relationships+xml"/>
  <Override PartName="/ppt/slideLayouts/_rels/slideLayout6.xml.rels" ContentType="application/vnd.openxmlformats-package.relationships+xml"/>
  <Override PartName="/ppt/slideLayouts/_rels/slideLayout59.xml.rels" ContentType="application/vnd.openxmlformats-package.relationships+xml"/>
  <Override PartName="/ppt/slideLayouts/_rels/slideLayout7.xml.rels" ContentType="application/vnd.openxmlformats-package.relationships+xml"/>
  <Override PartName="/ppt/slideLayouts/_rels/slideLayout8.xml.rels" ContentType="application/vnd.openxmlformats-package.relationships+xml"/>
  <Override PartName="/ppt/slideLayouts/_rels/slideLayout10.xml.rels" ContentType="application/vnd.openxmlformats-package.relationships+xml"/>
  <Override PartName="/ppt/slideLayouts/_rels/slideLayout11.xml.rels" ContentType="application/vnd.openxmlformats-package.relationships+xml"/>
  <Override PartName="/ppt/slideLayouts/_rels/slideLayout12.xml.rels" ContentType="application/vnd.openxmlformats-package.relationships+xml"/>
  <Override PartName="/ppt/slideLayouts/_rels/slideLayout13.xml.rels" ContentType="application/vnd.openxmlformats-package.relationships+xml"/>
  <Override PartName="/ppt/slideLayouts/_rels/slideLayout14.xml.rels" ContentType="application/vnd.openxmlformats-package.relationships+xml"/>
  <Override PartName="/ppt/slideLayouts/_rels/slideLayout15.xml.rels" ContentType="application/vnd.openxmlformats-package.relationships+xml"/>
  <Override PartName="/ppt/slideLayouts/_rels/slideLayout16.xml.rels" ContentType="application/vnd.openxmlformats-package.relationships+xml"/>
  <Override PartName="/ppt/slideLayouts/_rels/slideLayout17.xml.rels" ContentType="application/vnd.openxmlformats-package.relationships+xml"/>
  <Override PartName="/ppt/slideLayouts/_rels/slideLayout18.xml.rels" ContentType="application/vnd.openxmlformats-package.relationships+xml"/>
  <Override PartName="/ppt/slideLayouts/_rels/slideLayout19.xml.rels" ContentType="application/vnd.openxmlformats-package.relationships+xml"/>
  <Override PartName="/ppt/slideLayouts/_rels/slideLayout20.xml.rels" ContentType="application/vnd.openxmlformats-package.relationships+xml"/>
  <Override PartName="/ppt/slideLayouts/_rels/slideLayout21.xml.rels" ContentType="application/vnd.openxmlformats-package.relationships+xml"/>
  <Override PartName="/ppt/slideLayouts/_rels/slideLayout22.xml.rels" ContentType="application/vnd.openxmlformats-package.relationships+xml"/>
  <Override PartName="/ppt/slideLayouts/_rels/slideLayout23.xml.rels" ContentType="application/vnd.openxmlformats-package.relationships+xml"/>
  <Override PartName="/ppt/slideLayouts/_rels/slideLayout24.xml.rels" ContentType="application/vnd.openxmlformats-package.relationships+xml"/>
  <Override PartName="/ppt/slideLayouts/_rels/slideLayout25.xml.rels" ContentType="application/vnd.openxmlformats-package.relationships+xml"/>
  <Override PartName="/ppt/slideLayouts/_rels/slideLayout26.xml.rels" ContentType="application/vnd.openxmlformats-package.relationships+xml"/>
  <Override PartName="/ppt/slideLayouts/_rels/slideLayout27.xml.rels" ContentType="application/vnd.openxmlformats-package.relationships+xml"/>
  <Override PartName="/ppt/slideLayouts/_rels/slideLayout28.xml.rels" ContentType="application/vnd.openxmlformats-package.relationships+xml"/>
  <Override PartName="/ppt/slideLayouts/_rels/slideLayout29.xml.rels" ContentType="application/vnd.openxmlformats-package.relationships+xml"/>
  <Override PartName="/ppt/slideLayouts/_rels/slideLayout30.xml.rels" ContentType="application/vnd.openxmlformats-package.relationships+xml"/>
  <Override PartName="/ppt/slideLayouts/_rels/slideLayout31.xml.rels" ContentType="application/vnd.openxmlformats-package.relationships+xml"/>
  <Override PartName="/ppt/slideLayouts/_rels/slideLayout32.xml.rels" ContentType="application/vnd.openxmlformats-package.relationships+xml"/>
  <Override PartName="/ppt/slideLayouts/_rels/slideLayout33.xml.rels" ContentType="application/vnd.openxmlformats-package.relationships+xml"/>
  <Override PartName="/ppt/slideLayouts/_rels/slideLayout34.xml.rels" ContentType="application/vnd.openxmlformats-package.relationships+xml"/>
  <Override PartName="/ppt/slideLayouts/_rels/slideLayout35.xml.rels" ContentType="application/vnd.openxmlformats-package.relationships+xml"/>
  <Override PartName="/ppt/slideLayouts/_rels/slideLayout36.xml.rels" ContentType="application/vnd.openxmlformats-package.relationships+xml"/>
  <Override PartName="/ppt/slideLayouts/_rels/slideLayout37.xml.rels" ContentType="application/vnd.openxmlformats-package.relationships+xml"/>
  <Override PartName="/ppt/slideLayouts/_rels/slideLayout38.xml.rels" ContentType="application/vnd.openxmlformats-package.relationships+xml"/>
  <Override PartName="/ppt/slideLayouts/_rels/slideLayout39.xml.rels" ContentType="application/vnd.openxmlformats-package.relationships+xml"/>
  <Override PartName="/ppt/slideLayouts/_rels/slideLayout40.xml.rels" ContentType="application/vnd.openxmlformats-package.relationships+xml"/>
  <Override PartName="/ppt/slideLayouts/_rels/slideLayout41.xml.rels" ContentType="application/vnd.openxmlformats-package.relationships+xml"/>
  <Override PartName="/ppt/slideLayouts/_rels/slideLayout42.xml.rels" ContentType="application/vnd.openxmlformats-package.relationships+xml"/>
  <Override PartName="/ppt/slideLayouts/_rels/slideLayout43.xml.rels" ContentType="application/vnd.openxmlformats-package.relationships+xml"/>
  <Override PartName="/ppt/slideLayouts/_rels/slideLayout44.xml.rels" ContentType="application/vnd.openxmlformats-package.relationships+xml"/>
  <Override PartName="/ppt/slideLayouts/_rels/slideLayout45.xml.rels" ContentType="application/vnd.openxmlformats-package.relationships+xml"/>
  <Override PartName="/ppt/slideLayouts/_rels/slideLayout46.xml.rels" ContentType="application/vnd.openxmlformats-package.relationships+xml"/>
  <Override PartName="/ppt/slideLayouts/_rels/slideLayout47.xml.rels" ContentType="application/vnd.openxmlformats-package.relationships+xml"/>
  <Override PartName="/ppt/slideLayouts/_rels/slideLayout48.xml.rels" ContentType="application/vnd.openxmlformats-package.relationships+xml"/>
  <Override PartName="/ppt/slideLayouts/_rels/slideLayout49.xml.rels" ContentType="application/vnd.openxmlformats-package.relationships+xml"/>
  <Override PartName="/ppt/slideLayouts/_rels/slideLayout50.xml.rels" ContentType="application/vnd.openxmlformats-package.relationships+xml"/>
  <Override PartName="/ppt/slideLayouts/_rels/slideLayout51.xml.rels" ContentType="application/vnd.openxmlformats-package.relationships+xml"/>
  <Override PartName="/ppt/slideLayouts/_rels/slideLayout52.xml.rels" ContentType="application/vnd.openxmlformats-package.relationships+xml"/>
  <Override PartName="/ppt/slideLayouts/_rels/slideLayout60.xml.rels" ContentType="application/vnd.openxmlformats-package.relationships+xml"/>
  <Override PartName="/ppt/slideLayouts/_rels/slideLayout61.xml.rels" ContentType="application/vnd.openxmlformats-package.relationships+xml"/>
  <Override PartName="/ppt/slideLayouts/_rels/slideLayout62.xml.rels" ContentType="application/vnd.openxmlformats-package.relationships+xml"/>
  <Override PartName="/ppt/slideLayouts/_rels/slideLayout63.xml.rels" ContentType="application/vnd.openxmlformats-package.relationships+xml"/>
  <Override PartName="/ppt/slideLayouts/_rels/slideLayout64.xml.rels" ContentType="application/vnd.openxmlformats-package.relationships+xml"/>
  <Override PartName="/ppt/slideLayouts/_rels/slideLayout65.xml.rels" ContentType="application/vnd.openxmlformats-package.relationships+xml"/>
  <Override PartName="/ppt/slideLayouts/_rels/slideLayout66.xml.rels" ContentType="application/vnd.openxmlformats-package.relationships+xml"/>
  <Override PartName="/ppt/slideLayouts/_rels/slideLayout67.xml.rels" ContentType="application/vnd.openxmlformats-package.relationships+xml"/>
  <Override PartName="/ppt/slideLayouts/_rels/slideLayout68.xml.rels" ContentType="application/vnd.openxmlformats-package.relationships+xml"/>
  <Override PartName="/ppt/slideLayouts/_rels/slideLayout69.xml.rels" ContentType="application/vnd.openxmlformats-package.relationships+xml"/>
  <Override PartName="/ppt/slideLayouts/_rels/slideLayout70.xml.rels" ContentType="application/vnd.openxmlformats-package.relationships+xml"/>
  <Override PartName="/ppt/slideLayouts/_rels/slideLayout71.xml.rels" ContentType="application/vnd.openxmlformats-package.relationships+xml"/>
  <Override PartName="/ppt/slideLayouts/_rels/slideLayout72.xml.rels" ContentType="application/vnd.openxmlformats-package.relationships+xml"/>
  <Override PartName="/ppt/slideLayouts/_rels/slideLayout73.xml.rels" ContentType="application/vnd.openxmlformats-package.relationships+xml"/>
  <Override PartName="/ppt/slideLayouts/_rels/slideLayout74.xml.rels" ContentType="application/vnd.openxmlformats-package.relationships+xml"/>
  <Override PartName="/ppt/slideLayouts/_rels/slideLayout75.xml.rels" ContentType="application/vnd.openxmlformats-package.relationships+xml"/>
  <Override PartName="/ppt/slideLayouts/_rels/slideLayout76.xml.rels" ContentType="application/vnd.openxmlformats-package.relationships+xml"/>
  <Override PartName="/ppt/slideLayouts/_rels/slideLayout77.xml.rels" ContentType="application/vnd.openxmlformats-package.relationships+xml"/>
  <Override PartName="/ppt/slideLayouts/_rels/slideLayout78.xml.rels" ContentType="application/vnd.openxmlformats-package.relationships+xml"/>
  <Override PartName="/ppt/slideLayouts/_rels/slideLayout79.xml.rels" ContentType="application/vnd.openxmlformats-package.relationships+xml"/>
  <Override PartName="/ppt/slideLayouts/_rels/slideLayout80.xml.rels" ContentType="application/vnd.openxmlformats-package.relationships+xml"/>
  <Override PartName="/ppt/slideLayouts/_rels/slideLayout81.xml.rels" ContentType="application/vnd.openxmlformats-package.relationships+xml"/>
  <Override PartName="/ppt/slideLayouts/_rels/slideLayout82.xml.rels" ContentType="application/vnd.openxmlformats-package.relationships+xml"/>
  <Override PartName="/ppt/slideLayouts/_rels/slideLayout83.xml.rels" ContentType="application/vnd.openxmlformats-package.relationships+xml"/>
  <Override PartName="/ppt/slideLayouts/_rels/slideLayout84.xml.rels" ContentType="application/vnd.openxmlformats-package.relationships+xml"/>
  <Override PartName="/ppt/slideLayouts/_rels/slideLayout85.xml.rels" ContentType="application/vnd.openxmlformats-package.relationships+xml"/>
  <Override PartName="/ppt/slideLayouts/_rels/slideLayout86.xml.rels" ContentType="application/vnd.openxmlformats-package.relationships+xml"/>
  <Override PartName="/ppt/slideLayouts/_rels/slideLayout87.xml.rels" ContentType="application/vnd.openxmlformats-package.relationships+xml"/>
  <Override PartName="/ppt/slideLayouts/_rels/slideLayout88.xml.rels" ContentType="application/vnd.openxmlformats-package.relationships+xml"/>
  <Override PartName="/ppt/slideLayouts/_rels/slideLayout89.xml.rels" ContentType="application/vnd.openxmlformats-package.relationships+xml"/>
  <Override PartName="/ppt/slideLayouts/_rels/slideLayout90.xml.rels" ContentType="application/vnd.openxmlformats-package.relationships+xml"/>
  <Override PartName="/ppt/slideLayouts/_rels/slideLayout91.xml.rels" ContentType="application/vnd.openxmlformats-package.relationships+xml"/>
  <Override PartName="/ppt/slideLayouts/_rels/slideLayout92.xml.rels" ContentType="application/vnd.openxmlformats-package.relationships+xml"/>
  <Override PartName="/ppt/slideLayouts/_rels/slideLayout93.xml.rels" ContentType="application/vnd.openxmlformats-package.relationships+xml"/>
  <Override PartName="/ppt/slideLayouts/_rels/slideLayout94.xml.rels" ContentType="application/vnd.openxmlformats-package.relationships+xml"/>
  <Override PartName="/ppt/slideLayouts/_rels/slideLayout95.xml.rels" ContentType="application/vnd.openxmlformats-package.relationships+xml"/>
  <Override PartName="/ppt/slideLayouts/_rels/slideLayout96.xml.rels" ContentType="application/vnd.openxmlformats-package.relationships+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_rels/presentation.xml.rels" ContentType="application/vnd.openxmlformats-package.relationships+xml"/>
  <Override PartName="/ppt/slides/slide9.xml" ContentType="application/vnd.openxmlformats-officedocument.presentationml.slide+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_rels/slide9.xml.rels" ContentType="application/vnd.openxmlformats-package.relationships+xml"/>
  <Override PartName="/ppt/slides/_rels/slide1.xml.rels" ContentType="application/vnd.openxmlformats-package.relationships+xml"/>
  <Override PartName="/ppt/slides/_rels/slide2.xml.rels" ContentType="application/vnd.openxmlformats-package.relationships+xml"/>
  <Override PartName="/ppt/slides/_rels/slide3.xml.rels" ContentType="application/vnd.openxmlformats-package.relationships+xml"/>
  <Override PartName="/ppt/slides/_rels/slide4.xml.rels" ContentType="application/vnd.openxmlformats-package.relationships+xml"/>
  <Override PartName="/ppt/slides/_rels/slide5.xml.rels" ContentType="application/vnd.openxmlformats-package.relationships+xml"/>
  <Override PartName="/ppt/slides/_rels/slide6.xml.rels" ContentType="application/vnd.openxmlformats-package.relationships+xml"/>
  <Override PartName="/ppt/slides/_rels/slide7.xml.rels" ContentType="application/vnd.openxmlformats-package.relationships+xml"/>
  <Override PartName="/ppt/slides/_rels/slide8.xml.rels" ContentType="application/vnd.openxmlformats-package.relationships+xml"/>
  <Override PartName="/ppt/slides/_rels/slide10.xml.rels" ContentType="application/vnd.openxmlformats-package.relationships+xml"/>
  <Override PartName="/ppt/slides/_rels/slide11.xml.rels" ContentType="application/vnd.openxmlformats-package.relationships+xml"/>
  <Override PartName="/ppt/slides/_rels/slide12.xml.rels" ContentType="application/vnd.openxmlformats-package.relationships+xml"/>
  <Override PartName="/ppt/slides/_rels/slide13.xml.rels" ContentType="application/vnd.openxmlformats-package.relationships+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 id="2147483700" r:id="rId6"/>
    <p:sldMasterId id="2147483713" r:id="rId7"/>
    <p:sldMasterId id="2147483726" r:id="rId8"/>
    <p:sldMasterId id="2147483739" r:id="rId9"/>
  </p:sldMasterIdLst>
  <p:sldIdLst>
    <p:sldId id="256" r:id="rId10"/>
    <p:sldId id="257" r:id="rId11"/>
    <p:sldId id="258" r:id="rId12"/>
    <p:sldId id="259" r:id="rId13"/>
    <p:sldId id="260" r:id="rId14"/>
    <p:sldId id="261" r:id="rId15"/>
    <p:sldId id="262" r:id="rId16"/>
    <p:sldId id="263" r:id="rId17"/>
    <p:sldId id="264" r:id="rId18"/>
    <p:sldId id="265" r:id="rId19"/>
    <p:sldId id="266" r:id="rId20"/>
    <p:sldId id="267" r:id="rId21"/>
    <p:sldId id="268" r:id="rId22"/>
  </p:sldIdLst>
  <p:sldSz cx="12192000" cy="6858000"/>
  <p:notesSz cx="7559675" cy="10691812"/>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slideMaster" Target="slideMasters/slideMaster8.xml"/><Relationship Id="rId10" Type="http://schemas.openxmlformats.org/officeDocument/2006/relationships/slide" Target="slides/slide1.xml"/><Relationship Id="rId11" Type="http://schemas.openxmlformats.org/officeDocument/2006/relationships/slide" Target="slides/slide2.xml"/><Relationship Id="rId12" Type="http://schemas.openxmlformats.org/officeDocument/2006/relationships/slide" Target="slides/slide3.xml"/><Relationship Id="rId13" Type="http://schemas.openxmlformats.org/officeDocument/2006/relationships/slide" Target="slides/slide4.xml"/><Relationship Id="rId14" Type="http://schemas.openxmlformats.org/officeDocument/2006/relationships/slide" Target="slides/slide5.xml"/><Relationship Id="rId15" Type="http://schemas.openxmlformats.org/officeDocument/2006/relationships/slide" Target="slides/slide6.xml"/><Relationship Id="rId16" Type="http://schemas.openxmlformats.org/officeDocument/2006/relationships/slide" Target="slides/slide7.xml"/><Relationship Id="rId17" Type="http://schemas.openxmlformats.org/officeDocument/2006/relationships/slide" Target="slides/slide8.xml"/><Relationship Id="rId18" Type="http://schemas.openxmlformats.org/officeDocument/2006/relationships/slide" Target="slides/slide9.xml"/><Relationship Id="rId19" Type="http://schemas.openxmlformats.org/officeDocument/2006/relationships/slide" Target="slides/slide10.xml"/><Relationship Id="rId20" Type="http://schemas.openxmlformats.org/officeDocument/2006/relationships/slide" Target="slides/slide11.xml"/><Relationship Id="rId21" Type="http://schemas.openxmlformats.org/officeDocument/2006/relationships/slide" Target="slides/slide12.xml"/><Relationship Id="rId22" Type="http://schemas.openxmlformats.org/officeDocument/2006/relationships/slide" Target="slides/slide13.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3.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4.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5.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7.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8.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9.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0.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5.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6.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7.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8.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9.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0.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1.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2.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5.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6.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7.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8.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9.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0.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1.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2.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3.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4.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5.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6.xml.rels><?xml version="1.0" encoding="UTF-8"?>
<Relationships xmlns="http://schemas.openxmlformats.org/package/2006/relationships"><Relationship Id="rId1" Type="http://schemas.openxmlformats.org/officeDocument/2006/relationships/slideMaster" Target="../slideMasters/slideMaster8.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ru-RU" sz="1800" spc="-1" strike="noStrike">
              <a:solidFill>
                <a:srgbClr val="ffffff"/>
              </a:solidFill>
              <a:latin typeface="SamsungOne 450C"/>
            </a:endParaRPr>
          </a:p>
        </p:txBody>
      </p:sp>
      <p:sp>
        <p:nvSpPr>
          <p:cNvPr id="35" name="PlaceHolder 2"/>
          <p:cNvSpPr>
            <a:spLocks noGrp="1"/>
          </p:cNvSpPr>
          <p:nvPr>
            <p:ph type="body"/>
          </p:nvPr>
        </p:nvSpPr>
        <p:spPr>
          <a:xfrm>
            <a:off x="609480" y="1604520"/>
            <a:ext cx="10972440" cy="1896840"/>
          </a:xfrm>
          <a:prstGeom prst="rect">
            <a:avLst/>
          </a:prstGeom>
        </p:spPr>
        <p:txBody>
          <a:bodyPr lIns="0" rIns="0" tIns="0" bIns="0">
            <a:normAutofit/>
          </a:bodyPr>
          <a:p>
            <a:endParaRPr b="0" lang="ru-RU" sz="2800" spc="-1" strike="noStrike">
              <a:solidFill>
                <a:srgbClr val="ffffff"/>
              </a:solidFill>
              <a:latin typeface="SamsungOne 450C"/>
            </a:endParaRPr>
          </a:p>
        </p:txBody>
      </p:sp>
      <p:sp>
        <p:nvSpPr>
          <p:cNvPr id="36" name="PlaceHolder 3"/>
          <p:cNvSpPr>
            <a:spLocks noGrp="1"/>
          </p:cNvSpPr>
          <p:nvPr>
            <p:ph type="body"/>
          </p:nvPr>
        </p:nvSpPr>
        <p:spPr>
          <a:xfrm>
            <a:off x="609480" y="3682080"/>
            <a:ext cx="10972440" cy="1896840"/>
          </a:xfrm>
          <a:prstGeom prst="rect">
            <a:avLst/>
          </a:prstGeom>
        </p:spPr>
        <p:txBody>
          <a:bodyPr lIns="0" rIns="0" tIns="0" bIns="0">
            <a:normAutofit/>
          </a:bodyPr>
          <a:p>
            <a:endParaRPr b="0" lang="ru-RU" sz="2800" spc="-1" strike="noStrike">
              <a:solidFill>
                <a:srgbClr val="ffffff"/>
              </a:solidFill>
              <a:latin typeface="SamsungOne 450C"/>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7"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ru-RU" sz="1800" spc="-1" strike="noStrike">
              <a:solidFill>
                <a:srgbClr val="ffffff"/>
              </a:solidFill>
              <a:latin typeface="SamsungOne 450C"/>
            </a:endParaRPr>
          </a:p>
        </p:txBody>
      </p:sp>
      <p:sp>
        <p:nvSpPr>
          <p:cNvPr id="38" name="PlaceHolder 2"/>
          <p:cNvSpPr>
            <a:spLocks noGrp="1"/>
          </p:cNvSpPr>
          <p:nvPr>
            <p:ph type="body"/>
          </p:nvPr>
        </p:nvSpPr>
        <p:spPr>
          <a:xfrm>
            <a:off x="609480" y="1604520"/>
            <a:ext cx="5354280" cy="1896840"/>
          </a:xfrm>
          <a:prstGeom prst="rect">
            <a:avLst/>
          </a:prstGeom>
        </p:spPr>
        <p:txBody>
          <a:bodyPr lIns="0" rIns="0" tIns="0" bIns="0">
            <a:normAutofit/>
          </a:bodyPr>
          <a:p>
            <a:endParaRPr b="0" lang="ru-RU" sz="2800" spc="-1" strike="noStrike">
              <a:solidFill>
                <a:srgbClr val="ffffff"/>
              </a:solidFill>
              <a:latin typeface="SamsungOne 450C"/>
            </a:endParaRPr>
          </a:p>
        </p:txBody>
      </p:sp>
      <p:sp>
        <p:nvSpPr>
          <p:cNvPr id="39" name="PlaceHolder 3"/>
          <p:cNvSpPr>
            <a:spLocks noGrp="1"/>
          </p:cNvSpPr>
          <p:nvPr>
            <p:ph type="body"/>
          </p:nvPr>
        </p:nvSpPr>
        <p:spPr>
          <a:xfrm>
            <a:off x="6231960" y="1604520"/>
            <a:ext cx="5354280" cy="1896840"/>
          </a:xfrm>
          <a:prstGeom prst="rect">
            <a:avLst/>
          </a:prstGeom>
        </p:spPr>
        <p:txBody>
          <a:bodyPr lIns="0" rIns="0" tIns="0" bIns="0">
            <a:normAutofit/>
          </a:bodyPr>
          <a:p>
            <a:endParaRPr b="0" lang="ru-RU" sz="2800" spc="-1" strike="noStrike">
              <a:solidFill>
                <a:srgbClr val="ffffff"/>
              </a:solidFill>
              <a:latin typeface="SamsungOne 450C"/>
            </a:endParaRPr>
          </a:p>
        </p:txBody>
      </p:sp>
      <p:sp>
        <p:nvSpPr>
          <p:cNvPr id="40" name="PlaceHolder 4"/>
          <p:cNvSpPr>
            <a:spLocks noGrp="1"/>
          </p:cNvSpPr>
          <p:nvPr>
            <p:ph type="body"/>
          </p:nvPr>
        </p:nvSpPr>
        <p:spPr>
          <a:xfrm>
            <a:off x="609480" y="3682080"/>
            <a:ext cx="5354280" cy="1896840"/>
          </a:xfrm>
          <a:prstGeom prst="rect">
            <a:avLst/>
          </a:prstGeom>
        </p:spPr>
        <p:txBody>
          <a:bodyPr lIns="0" rIns="0" tIns="0" bIns="0">
            <a:normAutofit/>
          </a:bodyPr>
          <a:p>
            <a:endParaRPr b="0" lang="ru-RU" sz="2800" spc="-1" strike="noStrike">
              <a:solidFill>
                <a:srgbClr val="ffffff"/>
              </a:solidFill>
              <a:latin typeface="SamsungOne 450C"/>
            </a:endParaRPr>
          </a:p>
        </p:txBody>
      </p:sp>
      <p:sp>
        <p:nvSpPr>
          <p:cNvPr id="41" name="PlaceHolder 5"/>
          <p:cNvSpPr>
            <a:spLocks noGrp="1"/>
          </p:cNvSpPr>
          <p:nvPr>
            <p:ph type="body"/>
          </p:nvPr>
        </p:nvSpPr>
        <p:spPr>
          <a:xfrm>
            <a:off x="6231960" y="3682080"/>
            <a:ext cx="5354280" cy="1896840"/>
          </a:xfrm>
          <a:prstGeom prst="rect">
            <a:avLst/>
          </a:prstGeom>
        </p:spPr>
        <p:txBody>
          <a:bodyPr lIns="0" rIns="0" tIns="0" bIns="0">
            <a:normAutofit/>
          </a:bodyPr>
          <a:p>
            <a:endParaRPr b="0" lang="ru-RU" sz="2800" spc="-1" strike="noStrike">
              <a:solidFill>
                <a:srgbClr val="ffffff"/>
              </a:solidFill>
              <a:latin typeface="SamsungOne 450C"/>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42"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ru-RU" sz="1800" spc="-1" strike="noStrike">
              <a:solidFill>
                <a:srgbClr val="ffffff"/>
              </a:solidFill>
              <a:latin typeface="SamsungOne 450C"/>
            </a:endParaRPr>
          </a:p>
        </p:txBody>
      </p:sp>
      <p:sp>
        <p:nvSpPr>
          <p:cNvPr id="43" name="PlaceHolder 2"/>
          <p:cNvSpPr>
            <a:spLocks noGrp="1"/>
          </p:cNvSpPr>
          <p:nvPr>
            <p:ph type="body"/>
          </p:nvPr>
        </p:nvSpPr>
        <p:spPr>
          <a:xfrm>
            <a:off x="609480" y="1604520"/>
            <a:ext cx="3533040" cy="1896840"/>
          </a:xfrm>
          <a:prstGeom prst="rect">
            <a:avLst/>
          </a:prstGeom>
        </p:spPr>
        <p:txBody>
          <a:bodyPr lIns="0" rIns="0" tIns="0" bIns="0">
            <a:normAutofit/>
          </a:bodyPr>
          <a:p>
            <a:endParaRPr b="0" lang="ru-RU" sz="2800" spc="-1" strike="noStrike">
              <a:solidFill>
                <a:srgbClr val="ffffff"/>
              </a:solidFill>
              <a:latin typeface="SamsungOne 450C"/>
            </a:endParaRPr>
          </a:p>
        </p:txBody>
      </p:sp>
      <p:sp>
        <p:nvSpPr>
          <p:cNvPr id="44" name="PlaceHolder 3"/>
          <p:cNvSpPr>
            <a:spLocks noGrp="1"/>
          </p:cNvSpPr>
          <p:nvPr>
            <p:ph type="body"/>
          </p:nvPr>
        </p:nvSpPr>
        <p:spPr>
          <a:xfrm>
            <a:off x="4319640" y="1604520"/>
            <a:ext cx="3533040" cy="1896840"/>
          </a:xfrm>
          <a:prstGeom prst="rect">
            <a:avLst/>
          </a:prstGeom>
        </p:spPr>
        <p:txBody>
          <a:bodyPr lIns="0" rIns="0" tIns="0" bIns="0">
            <a:normAutofit/>
          </a:bodyPr>
          <a:p>
            <a:endParaRPr b="0" lang="ru-RU" sz="2800" spc="-1" strike="noStrike">
              <a:solidFill>
                <a:srgbClr val="ffffff"/>
              </a:solidFill>
              <a:latin typeface="SamsungOne 450C"/>
            </a:endParaRPr>
          </a:p>
        </p:txBody>
      </p:sp>
      <p:sp>
        <p:nvSpPr>
          <p:cNvPr id="45" name="PlaceHolder 4"/>
          <p:cNvSpPr>
            <a:spLocks noGrp="1"/>
          </p:cNvSpPr>
          <p:nvPr>
            <p:ph type="body"/>
          </p:nvPr>
        </p:nvSpPr>
        <p:spPr>
          <a:xfrm>
            <a:off x="8029800" y="1604520"/>
            <a:ext cx="3533040" cy="1896840"/>
          </a:xfrm>
          <a:prstGeom prst="rect">
            <a:avLst/>
          </a:prstGeom>
        </p:spPr>
        <p:txBody>
          <a:bodyPr lIns="0" rIns="0" tIns="0" bIns="0">
            <a:normAutofit/>
          </a:bodyPr>
          <a:p>
            <a:endParaRPr b="0" lang="ru-RU" sz="2800" spc="-1" strike="noStrike">
              <a:solidFill>
                <a:srgbClr val="ffffff"/>
              </a:solidFill>
              <a:latin typeface="SamsungOne 450C"/>
            </a:endParaRPr>
          </a:p>
        </p:txBody>
      </p:sp>
      <p:sp>
        <p:nvSpPr>
          <p:cNvPr id="46" name="PlaceHolder 5"/>
          <p:cNvSpPr>
            <a:spLocks noGrp="1"/>
          </p:cNvSpPr>
          <p:nvPr>
            <p:ph type="body"/>
          </p:nvPr>
        </p:nvSpPr>
        <p:spPr>
          <a:xfrm>
            <a:off x="609480" y="3682080"/>
            <a:ext cx="3533040" cy="1896840"/>
          </a:xfrm>
          <a:prstGeom prst="rect">
            <a:avLst/>
          </a:prstGeom>
        </p:spPr>
        <p:txBody>
          <a:bodyPr lIns="0" rIns="0" tIns="0" bIns="0">
            <a:normAutofit/>
          </a:bodyPr>
          <a:p>
            <a:endParaRPr b="0" lang="ru-RU" sz="2800" spc="-1" strike="noStrike">
              <a:solidFill>
                <a:srgbClr val="ffffff"/>
              </a:solidFill>
              <a:latin typeface="SamsungOne 450C"/>
            </a:endParaRPr>
          </a:p>
        </p:txBody>
      </p:sp>
      <p:sp>
        <p:nvSpPr>
          <p:cNvPr id="47" name="PlaceHolder 6"/>
          <p:cNvSpPr>
            <a:spLocks noGrp="1"/>
          </p:cNvSpPr>
          <p:nvPr>
            <p:ph type="body"/>
          </p:nvPr>
        </p:nvSpPr>
        <p:spPr>
          <a:xfrm>
            <a:off x="4319640" y="3682080"/>
            <a:ext cx="3533040" cy="1896840"/>
          </a:xfrm>
          <a:prstGeom prst="rect">
            <a:avLst/>
          </a:prstGeom>
        </p:spPr>
        <p:txBody>
          <a:bodyPr lIns="0" rIns="0" tIns="0" bIns="0">
            <a:normAutofit/>
          </a:bodyPr>
          <a:p>
            <a:endParaRPr b="0" lang="ru-RU" sz="2800" spc="-1" strike="noStrike">
              <a:solidFill>
                <a:srgbClr val="ffffff"/>
              </a:solidFill>
              <a:latin typeface="SamsungOne 450C"/>
            </a:endParaRPr>
          </a:p>
        </p:txBody>
      </p:sp>
      <p:sp>
        <p:nvSpPr>
          <p:cNvPr id="48" name="PlaceHolder 7"/>
          <p:cNvSpPr>
            <a:spLocks noGrp="1"/>
          </p:cNvSpPr>
          <p:nvPr>
            <p:ph type="body"/>
          </p:nvPr>
        </p:nvSpPr>
        <p:spPr>
          <a:xfrm>
            <a:off x="8029800" y="3682080"/>
            <a:ext cx="3533040" cy="1896840"/>
          </a:xfrm>
          <a:prstGeom prst="rect">
            <a:avLst/>
          </a:prstGeom>
        </p:spPr>
        <p:txBody>
          <a:bodyPr lIns="0" rIns="0" tIns="0" bIns="0">
            <a:normAutofit/>
          </a:bodyPr>
          <a:p>
            <a:endParaRPr b="0" lang="ru-RU" sz="2800" spc="-1" strike="noStrike">
              <a:solidFill>
                <a:srgbClr val="ffffff"/>
              </a:solidFill>
              <a:latin typeface="SamsungOne 450C"/>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61"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ru-RU" sz="1800" spc="-1" strike="noStrike">
              <a:solidFill>
                <a:srgbClr val="ffffff"/>
              </a:solidFill>
              <a:latin typeface="SamsungOne 450C"/>
            </a:endParaRPr>
          </a:p>
        </p:txBody>
      </p:sp>
      <p:sp>
        <p:nvSpPr>
          <p:cNvPr id="62" name="PlaceHolder 2"/>
          <p:cNvSpPr>
            <a:spLocks noGrp="1"/>
          </p:cNvSpPr>
          <p:nvPr>
            <p:ph type="subTitle"/>
          </p:nvPr>
        </p:nvSpPr>
        <p:spPr>
          <a:xfrm>
            <a:off x="609480" y="1604520"/>
            <a:ext cx="10972440" cy="3977280"/>
          </a:xfrm>
          <a:prstGeom prst="rect">
            <a:avLst/>
          </a:prstGeom>
        </p:spPr>
        <p:txBody>
          <a:bodyPr lIns="0" rIns="0" tIns="0" bIns="0" anchor="ctr">
            <a:spAutoFit/>
          </a:bodyPr>
          <a:p>
            <a:pPr algn="ctr"/>
            <a:endParaRPr b="0" lang="ru-RU"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ru-RU" sz="1800" spc="-1" strike="noStrike">
              <a:solidFill>
                <a:srgbClr val="ffffff"/>
              </a:solidFill>
              <a:latin typeface="SamsungOne 450C"/>
            </a:endParaRPr>
          </a:p>
        </p:txBody>
      </p:sp>
      <p:sp>
        <p:nvSpPr>
          <p:cNvPr id="64" name="PlaceHolder 2"/>
          <p:cNvSpPr>
            <a:spLocks noGrp="1"/>
          </p:cNvSpPr>
          <p:nvPr>
            <p:ph type="body"/>
          </p:nvPr>
        </p:nvSpPr>
        <p:spPr>
          <a:xfrm>
            <a:off x="609480" y="1604520"/>
            <a:ext cx="10972440" cy="3977280"/>
          </a:xfrm>
          <a:prstGeom prst="rect">
            <a:avLst/>
          </a:prstGeom>
        </p:spPr>
        <p:txBody>
          <a:bodyPr lIns="0" rIns="0" tIns="0" bIns="0">
            <a:normAutofit/>
          </a:bodyPr>
          <a:p>
            <a:endParaRPr b="0" lang="ru-RU" sz="2800" spc="-1" strike="noStrike">
              <a:solidFill>
                <a:srgbClr val="ffffff"/>
              </a:solidFill>
              <a:latin typeface="SamsungOne 450C"/>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5"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ru-RU" sz="1800" spc="-1" strike="noStrike">
              <a:solidFill>
                <a:srgbClr val="ffffff"/>
              </a:solidFill>
              <a:latin typeface="SamsungOne 450C"/>
            </a:endParaRPr>
          </a:p>
        </p:txBody>
      </p:sp>
      <p:sp>
        <p:nvSpPr>
          <p:cNvPr id="66" name="PlaceHolder 2"/>
          <p:cNvSpPr>
            <a:spLocks noGrp="1"/>
          </p:cNvSpPr>
          <p:nvPr>
            <p:ph type="body"/>
          </p:nvPr>
        </p:nvSpPr>
        <p:spPr>
          <a:xfrm>
            <a:off x="609480" y="1604520"/>
            <a:ext cx="5354280" cy="3977280"/>
          </a:xfrm>
          <a:prstGeom prst="rect">
            <a:avLst/>
          </a:prstGeom>
        </p:spPr>
        <p:txBody>
          <a:bodyPr lIns="0" rIns="0" tIns="0" bIns="0">
            <a:normAutofit/>
          </a:bodyPr>
          <a:p>
            <a:endParaRPr b="0" lang="ru-RU" sz="2800" spc="-1" strike="noStrike">
              <a:solidFill>
                <a:srgbClr val="ffffff"/>
              </a:solidFill>
              <a:latin typeface="SamsungOne 450C"/>
            </a:endParaRPr>
          </a:p>
        </p:txBody>
      </p:sp>
      <p:sp>
        <p:nvSpPr>
          <p:cNvPr id="67" name="PlaceHolder 3"/>
          <p:cNvSpPr>
            <a:spLocks noGrp="1"/>
          </p:cNvSpPr>
          <p:nvPr>
            <p:ph type="body"/>
          </p:nvPr>
        </p:nvSpPr>
        <p:spPr>
          <a:xfrm>
            <a:off x="6231960" y="1604520"/>
            <a:ext cx="5354280" cy="3977280"/>
          </a:xfrm>
          <a:prstGeom prst="rect">
            <a:avLst/>
          </a:prstGeom>
        </p:spPr>
        <p:txBody>
          <a:bodyPr lIns="0" rIns="0" tIns="0" bIns="0">
            <a:normAutofit/>
          </a:bodyPr>
          <a:p>
            <a:endParaRPr b="0" lang="ru-RU" sz="2800" spc="-1" strike="noStrike">
              <a:solidFill>
                <a:srgbClr val="ffffff"/>
              </a:solidFill>
              <a:latin typeface="SamsungOne 450C"/>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68"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ru-RU" sz="1800" spc="-1" strike="noStrike">
              <a:solidFill>
                <a:srgbClr val="ffffff"/>
              </a:solidFill>
              <a:latin typeface="SamsungOne 450C"/>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69" name="PlaceHolder 1"/>
          <p:cNvSpPr>
            <a:spLocks noGrp="1"/>
          </p:cNvSpPr>
          <p:nvPr>
            <p:ph type="subTitle"/>
          </p:nvPr>
        </p:nvSpPr>
        <p:spPr>
          <a:xfrm>
            <a:off x="609480" y="273600"/>
            <a:ext cx="10972440" cy="5307840"/>
          </a:xfrm>
          <a:prstGeom prst="rect">
            <a:avLst/>
          </a:prstGeom>
        </p:spPr>
        <p:txBody>
          <a:bodyPr lIns="0" rIns="0" tIns="0" bIns="0" anchor="ctr">
            <a:spAutoFit/>
          </a:bodyPr>
          <a:p>
            <a:pPr algn="ctr"/>
            <a:endParaRPr b="0" lang="ru-RU"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ru-RU" sz="1800" spc="-1" strike="noStrike">
              <a:solidFill>
                <a:srgbClr val="ffffff"/>
              </a:solidFill>
              <a:latin typeface="SamsungOne 450C"/>
            </a:endParaRPr>
          </a:p>
        </p:txBody>
      </p:sp>
      <p:sp>
        <p:nvSpPr>
          <p:cNvPr id="71" name="PlaceHolder 2"/>
          <p:cNvSpPr>
            <a:spLocks noGrp="1"/>
          </p:cNvSpPr>
          <p:nvPr>
            <p:ph type="body"/>
          </p:nvPr>
        </p:nvSpPr>
        <p:spPr>
          <a:xfrm>
            <a:off x="609480" y="1604520"/>
            <a:ext cx="5354280" cy="1896840"/>
          </a:xfrm>
          <a:prstGeom prst="rect">
            <a:avLst/>
          </a:prstGeom>
        </p:spPr>
        <p:txBody>
          <a:bodyPr lIns="0" rIns="0" tIns="0" bIns="0">
            <a:normAutofit/>
          </a:bodyPr>
          <a:p>
            <a:endParaRPr b="0" lang="ru-RU" sz="2800" spc="-1" strike="noStrike">
              <a:solidFill>
                <a:srgbClr val="ffffff"/>
              </a:solidFill>
              <a:latin typeface="SamsungOne 450C"/>
            </a:endParaRPr>
          </a:p>
        </p:txBody>
      </p:sp>
      <p:sp>
        <p:nvSpPr>
          <p:cNvPr id="72" name="PlaceHolder 3"/>
          <p:cNvSpPr>
            <a:spLocks noGrp="1"/>
          </p:cNvSpPr>
          <p:nvPr>
            <p:ph type="body"/>
          </p:nvPr>
        </p:nvSpPr>
        <p:spPr>
          <a:xfrm>
            <a:off x="6231960" y="1604520"/>
            <a:ext cx="5354280" cy="3977280"/>
          </a:xfrm>
          <a:prstGeom prst="rect">
            <a:avLst/>
          </a:prstGeom>
        </p:spPr>
        <p:txBody>
          <a:bodyPr lIns="0" rIns="0" tIns="0" bIns="0">
            <a:normAutofit/>
          </a:bodyPr>
          <a:p>
            <a:endParaRPr b="0" lang="ru-RU" sz="2800" spc="-1" strike="noStrike">
              <a:solidFill>
                <a:srgbClr val="ffffff"/>
              </a:solidFill>
              <a:latin typeface="SamsungOne 450C"/>
            </a:endParaRPr>
          </a:p>
        </p:txBody>
      </p:sp>
      <p:sp>
        <p:nvSpPr>
          <p:cNvPr id="73" name="PlaceHolder 4"/>
          <p:cNvSpPr>
            <a:spLocks noGrp="1"/>
          </p:cNvSpPr>
          <p:nvPr>
            <p:ph type="body"/>
          </p:nvPr>
        </p:nvSpPr>
        <p:spPr>
          <a:xfrm>
            <a:off x="609480" y="3682080"/>
            <a:ext cx="5354280" cy="1896840"/>
          </a:xfrm>
          <a:prstGeom prst="rect">
            <a:avLst/>
          </a:prstGeom>
        </p:spPr>
        <p:txBody>
          <a:bodyPr lIns="0" rIns="0" tIns="0" bIns="0">
            <a:normAutofit/>
          </a:bodyPr>
          <a:p>
            <a:endParaRPr b="0" lang="ru-RU" sz="2800" spc="-1" strike="noStrike">
              <a:solidFill>
                <a:srgbClr val="ffffff"/>
              </a:solidFill>
              <a:latin typeface="SamsungOne 450C"/>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3"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ru-RU" sz="1800" spc="-1" strike="noStrike">
              <a:solidFill>
                <a:srgbClr val="ffffff"/>
              </a:solidFill>
              <a:latin typeface="SamsungOne 450C"/>
            </a:endParaRPr>
          </a:p>
        </p:txBody>
      </p:sp>
      <p:sp>
        <p:nvSpPr>
          <p:cNvPr id="14" name="PlaceHolder 2"/>
          <p:cNvSpPr>
            <a:spLocks noGrp="1"/>
          </p:cNvSpPr>
          <p:nvPr>
            <p:ph type="subTitle"/>
          </p:nvPr>
        </p:nvSpPr>
        <p:spPr>
          <a:xfrm>
            <a:off x="609480" y="1604520"/>
            <a:ext cx="10972440" cy="3977280"/>
          </a:xfrm>
          <a:prstGeom prst="rect">
            <a:avLst/>
          </a:prstGeom>
        </p:spPr>
        <p:txBody>
          <a:bodyPr lIns="0" rIns="0" tIns="0" bIns="0" anchor="ctr">
            <a:spAutoFit/>
          </a:bodyPr>
          <a:p>
            <a:pPr algn="ctr"/>
            <a:endParaRPr b="0" lang="ru-RU"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74"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ru-RU" sz="1800" spc="-1" strike="noStrike">
              <a:solidFill>
                <a:srgbClr val="ffffff"/>
              </a:solidFill>
              <a:latin typeface="SamsungOne 450C"/>
            </a:endParaRPr>
          </a:p>
        </p:txBody>
      </p:sp>
      <p:sp>
        <p:nvSpPr>
          <p:cNvPr id="75" name="PlaceHolder 2"/>
          <p:cNvSpPr>
            <a:spLocks noGrp="1"/>
          </p:cNvSpPr>
          <p:nvPr>
            <p:ph type="body"/>
          </p:nvPr>
        </p:nvSpPr>
        <p:spPr>
          <a:xfrm>
            <a:off x="609480" y="1604520"/>
            <a:ext cx="5354280" cy="3977280"/>
          </a:xfrm>
          <a:prstGeom prst="rect">
            <a:avLst/>
          </a:prstGeom>
        </p:spPr>
        <p:txBody>
          <a:bodyPr lIns="0" rIns="0" tIns="0" bIns="0">
            <a:normAutofit/>
          </a:bodyPr>
          <a:p>
            <a:endParaRPr b="0" lang="ru-RU" sz="2800" spc="-1" strike="noStrike">
              <a:solidFill>
                <a:srgbClr val="ffffff"/>
              </a:solidFill>
              <a:latin typeface="SamsungOne 450C"/>
            </a:endParaRPr>
          </a:p>
        </p:txBody>
      </p:sp>
      <p:sp>
        <p:nvSpPr>
          <p:cNvPr id="76" name="PlaceHolder 3"/>
          <p:cNvSpPr>
            <a:spLocks noGrp="1"/>
          </p:cNvSpPr>
          <p:nvPr>
            <p:ph type="body"/>
          </p:nvPr>
        </p:nvSpPr>
        <p:spPr>
          <a:xfrm>
            <a:off x="6231960" y="1604520"/>
            <a:ext cx="5354280" cy="1896840"/>
          </a:xfrm>
          <a:prstGeom prst="rect">
            <a:avLst/>
          </a:prstGeom>
        </p:spPr>
        <p:txBody>
          <a:bodyPr lIns="0" rIns="0" tIns="0" bIns="0">
            <a:normAutofit/>
          </a:bodyPr>
          <a:p>
            <a:endParaRPr b="0" lang="ru-RU" sz="2800" spc="-1" strike="noStrike">
              <a:solidFill>
                <a:srgbClr val="ffffff"/>
              </a:solidFill>
              <a:latin typeface="SamsungOne 450C"/>
            </a:endParaRPr>
          </a:p>
        </p:txBody>
      </p:sp>
      <p:sp>
        <p:nvSpPr>
          <p:cNvPr id="77" name="PlaceHolder 4"/>
          <p:cNvSpPr>
            <a:spLocks noGrp="1"/>
          </p:cNvSpPr>
          <p:nvPr>
            <p:ph type="body"/>
          </p:nvPr>
        </p:nvSpPr>
        <p:spPr>
          <a:xfrm>
            <a:off x="6231960" y="3682080"/>
            <a:ext cx="5354280" cy="1896840"/>
          </a:xfrm>
          <a:prstGeom prst="rect">
            <a:avLst/>
          </a:prstGeom>
        </p:spPr>
        <p:txBody>
          <a:bodyPr lIns="0" rIns="0" tIns="0" bIns="0">
            <a:normAutofit/>
          </a:bodyPr>
          <a:p>
            <a:endParaRPr b="0" lang="ru-RU" sz="2800" spc="-1" strike="noStrike">
              <a:solidFill>
                <a:srgbClr val="ffffff"/>
              </a:solidFill>
              <a:latin typeface="SamsungOne 450C"/>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78"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ru-RU" sz="1800" spc="-1" strike="noStrike">
              <a:solidFill>
                <a:srgbClr val="ffffff"/>
              </a:solidFill>
              <a:latin typeface="SamsungOne 450C"/>
            </a:endParaRPr>
          </a:p>
        </p:txBody>
      </p:sp>
      <p:sp>
        <p:nvSpPr>
          <p:cNvPr id="79" name="PlaceHolder 2"/>
          <p:cNvSpPr>
            <a:spLocks noGrp="1"/>
          </p:cNvSpPr>
          <p:nvPr>
            <p:ph type="body"/>
          </p:nvPr>
        </p:nvSpPr>
        <p:spPr>
          <a:xfrm>
            <a:off x="609480" y="1604520"/>
            <a:ext cx="5354280" cy="1896840"/>
          </a:xfrm>
          <a:prstGeom prst="rect">
            <a:avLst/>
          </a:prstGeom>
        </p:spPr>
        <p:txBody>
          <a:bodyPr lIns="0" rIns="0" tIns="0" bIns="0">
            <a:normAutofit/>
          </a:bodyPr>
          <a:p>
            <a:endParaRPr b="0" lang="ru-RU" sz="2800" spc="-1" strike="noStrike">
              <a:solidFill>
                <a:srgbClr val="ffffff"/>
              </a:solidFill>
              <a:latin typeface="SamsungOne 450C"/>
            </a:endParaRPr>
          </a:p>
        </p:txBody>
      </p:sp>
      <p:sp>
        <p:nvSpPr>
          <p:cNvPr id="80" name="PlaceHolder 3"/>
          <p:cNvSpPr>
            <a:spLocks noGrp="1"/>
          </p:cNvSpPr>
          <p:nvPr>
            <p:ph type="body"/>
          </p:nvPr>
        </p:nvSpPr>
        <p:spPr>
          <a:xfrm>
            <a:off x="6231960" y="1604520"/>
            <a:ext cx="5354280" cy="1896840"/>
          </a:xfrm>
          <a:prstGeom prst="rect">
            <a:avLst/>
          </a:prstGeom>
        </p:spPr>
        <p:txBody>
          <a:bodyPr lIns="0" rIns="0" tIns="0" bIns="0">
            <a:normAutofit/>
          </a:bodyPr>
          <a:p>
            <a:endParaRPr b="0" lang="ru-RU" sz="2800" spc="-1" strike="noStrike">
              <a:solidFill>
                <a:srgbClr val="ffffff"/>
              </a:solidFill>
              <a:latin typeface="SamsungOne 450C"/>
            </a:endParaRPr>
          </a:p>
        </p:txBody>
      </p:sp>
      <p:sp>
        <p:nvSpPr>
          <p:cNvPr id="81" name="PlaceHolder 4"/>
          <p:cNvSpPr>
            <a:spLocks noGrp="1"/>
          </p:cNvSpPr>
          <p:nvPr>
            <p:ph type="body"/>
          </p:nvPr>
        </p:nvSpPr>
        <p:spPr>
          <a:xfrm>
            <a:off x="609480" y="3682080"/>
            <a:ext cx="10972440" cy="1896840"/>
          </a:xfrm>
          <a:prstGeom prst="rect">
            <a:avLst/>
          </a:prstGeom>
        </p:spPr>
        <p:txBody>
          <a:bodyPr lIns="0" rIns="0" tIns="0" bIns="0">
            <a:normAutofit/>
          </a:bodyPr>
          <a:p>
            <a:endParaRPr b="0" lang="ru-RU" sz="2800" spc="-1" strike="noStrike">
              <a:solidFill>
                <a:srgbClr val="ffffff"/>
              </a:solidFill>
              <a:latin typeface="SamsungOne 450C"/>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82"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ru-RU" sz="1800" spc="-1" strike="noStrike">
              <a:solidFill>
                <a:srgbClr val="ffffff"/>
              </a:solidFill>
              <a:latin typeface="SamsungOne 450C"/>
            </a:endParaRPr>
          </a:p>
        </p:txBody>
      </p:sp>
      <p:sp>
        <p:nvSpPr>
          <p:cNvPr id="83" name="PlaceHolder 2"/>
          <p:cNvSpPr>
            <a:spLocks noGrp="1"/>
          </p:cNvSpPr>
          <p:nvPr>
            <p:ph type="body"/>
          </p:nvPr>
        </p:nvSpPr>
        <p:spPr>
          <a:xfrm>
            <a:off x="609480" y="1604520"/>
            <a:ext cx="10972440" cy="1896840"/>
          </a:xfrm>
          <a:prstGeom prst="rect">
            <a:avLst/>
          </a:prstGeom>
        </p:spPr>
        <p:txBody>
          <a:bodyPr lIns="0" rIns="0" tIns="0" bIns="0">
            <a:normAutofit/>
          </a:bodyPr>
          <a:p>
            <a:endParaRPr b="0" lang="ru-RU" sz="2800" spc="-1" strike="noStrike">
              <a:solidFill>
                <a:srgbClr val="ffffff"/>
              </a:solidFill>
              <a:latin typeface="SamsungOne 450C"/>
            </a:endParaRPr>
          </a:p>
        </p:txBody>
      </p:sp>
      <p:sp>
        <p:nvSpPr>
          <p:cNvPr id="84" name="PlaceHolder 3"/>
          <p:cNvSpPr>
            <a:spLocks noGrp="1"/>
          </p:cNvSpPr>
          <p:nvPr>
            <p:ph type="body"/>
          </p:nvPr>
        </p:nvSpPr>
        <p:spPr>
          <a:xfrm>
            <a:off x="609480" y="3682080"/>
            <a:ext cx="10972440" cy="1896840"/>
          </a:xfrm>
          <a:prstGeom prst="rect">
            <a:avLst/>
          </a:prstGeom>
        </p:spPr>
        <p:txBody>
          <a:bodyPr lIns="0" rIns="0" tIns="0" bIns="0">
            <a:normAutofit/>
          </a:bodyPr>
          <a:p>
            <a:endParaRPr b="0" lang="ru-RU" sz="2800" spc="-1" strike="noStrike">
              <a:solidFill>
                <a:srgbClr val="ffffff"/>
              </a:solidFill>
              <a:latin typeface="SamsungOne 450C"/>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85"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ru-RU" sz="1800" spc="-1" strike="noStrike">
              <a:solidFill>
                <a:srgbClr val="ffffff"/>
              </a:solidFill>
              <a:latin typeface="SamsungOne 450C"/>
            </a:endParaRPr>
          </a:p>
        </p:txBody>
      </p:sp>
      <p:sp>
        <p:nvSpPr>
          <p:cNvPr id="86" name="PlaceHolder 2"/>
          <p:cNvSpPr>
            <a:spLocks noGrp="1"/>
          </p:cNvSpPr>
          <p:nvPr>
            <p:ph type="body"/>
          </p:nvPr>
        </p:nvSpPr>
        <p:spPr>
          <a:xfrm>
            <a:off x="609480" y="1604520"/>
            <a:ext cx="5354280" cy="1896840"/>
          </a:xfrm>
          <a:prstGeom prst="rect">
            <a:avLst/>
          </a:prstGeom>
        </p:spPr>
        <p:txBody>
          <a:bodyPr lIns="0" rIns="0" tIns="0" bIns="0">
            <a:normAutofit/>
          </a:bodyPr>
          <a:p>
            <a:endParaRPr b="0" lang="ru-RU" sz="2800" spc="-1" strike="noStrike">
              <a:solidFill>
                <a:srgbClr val="ffffff"/>
              </a:solidFill>
              <a:latin typeface="SamsungOne 450C"/>
            </a:endParaRPr>
          </a:p>
        </p:txBody>
      </p:sp>
      <p:sp>
        <p:nvSpPr>
          <p:cNvPr id="87" name="PlaceHolder 3"/>
          <p:cNvSpPr>
            <a:spLocks noGrp="1"/>
          </p:cNvSpPr>
          <p:nvPr>
            <p:ph type="body"/>
          </p:nvPr>
        </p:nvSpPr>
        <p:spPr>
          <a:xfrm>
            <a:off x="6231960" y="1604520"/>
            <a:ext cx="5354280" cy="1896840"/>
          </a:xfrm>
          <a:prstGeom prst="rect">
            <a:avLst/>
          </a:prstGeom>
        </p:spPr>
        <p:txBody>
          <a:bodyPr lIns="0" rIns="0" tIns="0" bIns="0">
            <a:normAutofit/>
          </a:bodyPr>
          <a:p>
            <a:endParaRPr b="0" lang="ru-RU" sz="2800" spc="-1" strike="noStrike">
              <a:solidFill>
                <a:srgbClr val="ffffff"/>
              </a:solidFill>
              <a:latin typeface="SamsungOne 450C"/>
            </a:endParaRPr>
          </a:p>
        </p:txBody>
      </p:sp>
      <p:sp>
        <p:nvSpPr>
          <p:cNvPr id="88" name="PlaceHolder 4"/>
          <p:cNvSpPr>
            <a:spLocks noGrp="1"/>
          </p:cNvSpPr>
          <p:nvPr>
            <p:ph type="body"/>
          </p:nvPr>
        </p:nvSpPr>
        <p:spPr>
          <a:xfrm>
            <a:off x="609480" y="3682080"/>
            <a:ext cx="5354280" cy="1896840"/>
          </a:xfrm>
          <a:prstGeom prst="rect">
            <a:avLst/>
          </a:prstGeom>
        </p:spPr>
        <p:txBody>
          <a:bodyPr lIns="0" rIns="0" tIns="0" bIns="0">
            <a:normAutofit/>
          </a:bodyPr>
          <a:p>
            <a:endParaRPr b="0" lang="ru-RU" sz="2800" spc="-1" strike="noStrike">
              <a:solidFill>
                <a:srgbClr val="ffffff"/>
              </a:solidFill>
              <a:latin typeface="SamsungOne 450C"/>
            </a:endParaRPr>
          </a:p>
        </p:txBody>
      </p:sp>
      <p:sp>
        <p:nvSpPr>
          <p:cNvPr id="89" name="PlaceHolder 5"/>
          <p:cNvSpPr>
            <a:spLocks noGrp="1"/>
          </p:cNvSpPr>
          <p:nvPr>
            <p:ph type="body"/>
          </p:nvPr>
        </p:nvSpPr>
        <p:spPr>
          <a:xfrm>
            <a:off x="6231960" y="3682080"/>
            <a:ext cx="5354280" cy="1896840"/>
          </a:xfrm>
          <a:prstGeom prst="rect">
            <a:avLst/>
          </a:prstGeom>
        </p:spPr>
        <p:txBody>
          <a:bodyPr lIns="0" rIns="0" tIns="0" bIns="0">
            <a:normAutofit/>
          </a:bodyPr>
          <a:p>
            <a:endParaRPr b="0" lang="ru-RU" sz="2800" spc="-1" strike="noStrike">
              <a:solidFill>
                <a:srgbClr val="ffffff"/>
              </a:solidFill>
              <a:latin typeface="SamsungOne 450C"/>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90"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ru-RU" sz="1800" spc="-1" strike="noStrike">
              <a:solidFill>
                <a:srgbClr val="ffffff"/>
              </a:solidFill>
              <a:latin typeface="SamsungOne 450C"/>
            </a:endParaRPr>
          </a:p>
        </p:txBody>
      </p:sp>
      <p:sp>
        <p:nvSpPr>
          <p:cNvPr id="91" name="PlaceHolder 2"/>
          <p:cNvSpPr>
            <a:spLocks noGrp="1"/>
          </p:cNvSpPr>
          <p:nvPr>
            <p:ph type="body"/>
          </p:nvPr>
        </p:nvSpPr>
        <p:spPr>
          <a:xfrm>
            <a:off x="609480" y="1604520"/>
            <a:ext cx="3533040" cy="1896840"/>
          </a:xfrm>
          <a:prstGeom prst="rect">
            <a:avLst/>
          </a:prstGeom>
        </p:spPr>
        <p:txBody>
          <a:bodyPr lIns="0" rIns="0" tIns="0" bIns="0">
            <a:normAutofit/>
          </a:bodyPr>
          <a:p>
            <a:endParaRPr b="0" lang="ru-RU" sz="2800" spc="-1" strike="noStrike">
              <a:solidFill>
                <a:srgbClr val="ffffff"/>
              </a:solidFill>
              <a:latin typeface="SamsungOne 450C"/>
            </a:endParaRPr>
          </a:p>
        </p:txBody>
      </p:sp>
      <p:sp>
        <p:nvSpPr>
          <p:cNvPr id="92" name="PlaceHolder 3"/>
          <p:cNvSpPr>
            <a:spLocks noGrp="1"/>
          </p:cNvSpPr>
          <p:nvPr>
            <p:ph type="body"/>
          </p:nvPr>
        </p:nvSpPr>
        <p:spPr>
          <a:xfrm>
            <a:off x="4319640" y="1604520"/>
            <a:ext cx="3533040" cy="1896840"/>
          </a:xfrm>
          <a:prstGeom prst="rect">
            <a:avLst/>
          </a:prstGeom>
        </p:spPr>
        <p:txBody>
          <a:bodyPr lIns="0" rIns="0" tIns="0" bIns="0">
            <a:normAutofit/>
          </a:bodyPr>
          <a:p>
            <a:endParaRPr b="0" lang="ru-RU" sz="2800" spc="-1" strike="noStrike">
              <a:solidFill>
                <a:srgbClr val="ffffff"/>
              </a:solidFill>
              <a:latin typeface="SamsungOne 450C"/>
            </a:endParaRPr>
          </a:p>
        </p:txBody>
      </p:sp>
      <p:sp>
        <p:nvSpPr>
          <p:cNvPr id="93" name="PlaceHolder 4"/>
          <p:cNvSpPr>
            <a:spLocks noGrp="1"/>
          </p:cNvSpPr>
          <p:nvPr>
            <p:ph type="body"/>
          </p:nvPr>
        </p:nvSpPr>
        <p:spPr>
          <a:xfrm>
            <a:off x="8029800" y="1604520"/>
            <a:ext cx="3533040" cy="1896840"/>
          </a:xfrm>
          <a:prstGeom prst="rect">
            <a:avLst/>
          </a:prstGeom>
        </p:spPr>
        <p:txBody>
          <a:bodyPr lIns="0" rIns="0" tIns="0" bIns="0">
            <a:normAutofit/>
          </a:bodyPr>
          <a:p>
            <a:endParaRPr b="0" lang="ru-RU" sz="2800" spc="-1" strike="noStrike">
              <a:solidFill>
                <a:srgbClr val="ffffff"/>
              </a:solidFill>
              <a:latin typeface="SamsungOne 450C"/>
            </a:endParaRPr>
          </a:p>
        </p:txBody>
      </p:sp>
      <p:sp>
        <p:nvSpPr>
          <p:cNvPr id="94" name="PlaceHolder 5"/>
          <p:cNvSpPr>
            <a:spLocks noGrp="1"/>
          </p:cNvSpPr>
          <p:nvPr>
            <p:ph type="body"/>
          </p:nvPr>
        </p:nvSpPr>
        <p:spPr>
          <a:xfrm>
            <a:off x="609480" y="3682080"/>
            <a:ext cx="3533040" cy="1896840"/>
          </a:xfrm>
          <a:prstGeom prst="rect">
            <a:avLst/>
          </a:prstGeom>
        </p:spPr>
        <p:txBody>
          <a:bodyPr lIns="0" rIns="0" tIns="0" bIns="0">
            <a:normAutofit/>
          </a:bodyPr>
          <a:p>
            <a:endParaRPr b="0" lang="ru-RU" sz="2800" spc="-1" strike="noStrike">
              <a:solidFill>
                <a:srgbClr val="ffffff"/>
              </a:solidFill>
              <a:latin typeface="SamsungOne 450C"/>
            </a:endParaRPr>
          </a:p>
        </p:txBody>
      </p:sp>
      <p:sp>
        <p:nvSpPr>
          <p:cNvPr id="95" name="PlaceHolder 6"/>
          <p:cNvSpPr>
            <a:spLocks noGrp="1"/>
          </p:cNvSpPr>
          <p:nvPr>
            <p:ph type="body"/>
          </p:nvPr>
        </p:nvSpPr>
        <p:spPr>
          <a:xfrm>
            <a:off x="4319640" y="3682080"/>
            <a:ext cx="3533040" cy="1896840"/>
          </a:xfrm>
          <a:prstGeom prst="rect">
            <a:avLst/>
          </a:prstGeom>
        </p:spPr>
        <p:txBody>
          <a:bodyPr lIns="0" rIns="0" tIns="0" bIns="0">
            <a:normAutofit/>
          </a:bodyPr>
          <a:p>
            <a:endParaRPr b="0" lang="ru-RU" sz="2800" spc="-1" strike="noStrike">
              <a:solidFill>
                <a:srgbClr val="ffffff"/>
              </a:solidFill>
              <a:latin typeface="SamsungOne 450C"/>
            </a:endParaRPr>
          </a:p>
        </p:txBody>
      </p:sp>
      <p:sp>
        <p:nvSpPr>
          <p:cNvPr id="96" name="PlaceHolder 7"/>
          <p:cNvSpPr>
            <a:spLocks noGrp="1"/>
          </p:cNvSpPr>
          <p:nvPr>
            <p:ph type="body"/>
          </p:nvPr>
        </p:nvSpPr>
        <p:spPr>
          <a:xfrm>
            <a:off x="8029800" y="3682080"/>
            <a:ext cx="3533040" cy="1896840"/>
          </a:xfrm>
          <a:prstGeom prst="rect">
            <a:avLst/>
          </a:prstGeom>
        </p:spPr>
        <p:txBody>
          <a:bodyPr lIns="0" rIns="0" tIns="0" bIns="0">
            <a:normAutofit/>
          </a:bodyPr>
          <a:p>
            <a:endParaRPr b="0" lang="ru-RU" sz="2800" spc="-1" strike="noStrike">
              <a:solidFill>
                <a:srgbClr val="ffffff"/>
              </a:solidFill>
              <a:latin typeface="SamsungOne 450C"/>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06"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ru-RU" sz="1800" spc="-1" strike="noStrike">
              <a:solidFill>
                <a:srgbClr val="ffffff"/>
              </a:solidFill>
              <a:latin typeface="SamsungOne 450C"/>
            </a:endParaRPr>
          </a:p>
        </p:txBody>
      </p:sp>
      <p:sp>
        <p:nvSpPr>
          <p:cNvPr id="107" name="PlaceHolder 2"/>
          <p:cNvSpPr>
            <a:spLocks noGrp="1"/>
          </p:cNvSpPr>
          <p:nvPr>
            <p:ph type="subTitle"/>
          </p:nvPr>
        </p:nvSpPr>
        <p:spPr>
          <a:xfrm>
            <a:off x="609480" y="1604520"/>
            <a:ext cx="10972440" cy="3977280"/>
          </a:xfrm>
          <a:prstGeom prst="rect">
            <a:avLst/>
          </a:prstGeom>
        </p:spPr>
        <p:txBody>
          <a:bodyPr lIns="0" rIns="0" tIns="0" bIns="0" anchor="ctr">
            <a:spAutoFit/>
          </a:bodyPr>
          <a:p>
            <a:pPr algn="ctr"/>
            <a:endParaRPr b="0" lang="ru-RU"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08"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ru-RU" sz="1800" spc="-1" strike="noStrike">
              <a:solidFill>
                <a:srgbClr val="ffffff"/>
              </a:solidFill>
              <a:latin typeface="SamsungOne 450C"/>
            </a:endParaRPr>
          </a:p>
        </p:txBody>
      </p:sp>
      <p:sp>
        <p:nvSpPr>
          <p:cNvPr id="109" name="PlaceHolder 2"/>
          <p:cNvSpPr>
            <a:spLocks noGrp="1"/>
          </p:cNvSpPr>
          <p:nvPr>
            <p:ph type="body"/>
          </p:nvPr>
        </p:nvSpPr>
        <p:spPr>
          <a:xfrm>
            <a:off x="609480" y="1604520"/>
            <a:ext cx="10972440" cy="3977280"/>
          </a:xfrm>
          <a:prstGeom prst="rect">
            <a:avLst/>
          </a:prstGeom>
        </p:spPr>
        <p:txBody>
          <a:bodyPr lIns="0" rIns="0" tIns="0" bIns="0">
            <a:normAutofit/>
          </a:bodyPr>
          <a:p>
            <a:endParaRPr b="0" lang="ru-RU" sz="2800" spc="-1" strike="noStrike">
              <a:solidFill>
                <a:srgbClr val="ffffff"/>
              </a:solidFill>
              <a:latin typeface="SamsungOne 450C"/>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10"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ru-RU" sz="1800" spc="-1" strike="noStrike">
              <a:solidFill>
                <a:srgbClr val="ffffff"/>
              </a:solidFill>
              <a:latin typeface="SamsungOne 450C"/>
            </a:endParaRPr>
          </a:p>
        </p:txBody>
      </p:sp>
      <p:sp>
        <p:nvSpPr>
          <p:cNvPr id="111" name="PlaceHolder 2"/>
          <p:cNvSpPr>
            <a:spLocks noGrp="1"/>
          </p:cNvSpPr>
          <p:nvPr>
            <p:ph type="body"/>
          </p:nvPr>
        </p:nvSpPr>
        <p:spPr>
          <a:xfrm>
            <a:off x="609480" y="1604520"/>
            <a:ext cx="5354280" cy="3977280"/>
          </a:xfrm>
          <a:prstGeom prst="rect">
            <a:avLst/>
          </a:prstGeom>
        </p:spPr>
        <p:txBody>
          <a:bodyPr lIns="0" rIns="0" tIns="0" bIns="0">
            <a:normAutofit/>
          </a:bodyPr>
          <a:p>
            <a:endParaRPr b="0" lang="ru-RU" sz="2800" spc="-1" strike="noStrike">
              <a:solidFill>
                <a:srgbClr val="ffffff"/>
              </a:solidFill>
              <a:latin typeface="SamsungOne 450C"/>
            </a:endParaRPr>
          </a:p>
        </p:txBody>
      </p:sp>
      <p:sp>
        <p:nvSpPr>
          <p:cNvPr id="112" name="PlaceHolder 3"/>
          <p:cNvSpPr>
            <a:spLocks noGrp="1"/>
          </p:cNvSpPr>
          <p:nvPr>
            <p:ph type="body"/>
          </p:nvPr>
        </p:nvSpPr>
        <p:spPr>
          <a:xfrm>
            <a:off x="6231960" y="1604520"/>
            <a:ext cx="5354280" cy="3977280"/>
          </a:xfrm>
          <a:prstGeom prst="rect">
            <a:avLst/>
          </a:prstGeom>
        </p:spPr>
        <p:txBody>
          <a:bodyPr lIns="0" rIns="0" tIns="0" bIns="0">
            <a:normAutofit/>
          </a:bodyPr>
          <a:p>
            <a:endParaRPr b="0" lang="ru-RU" sz="2800" spc="-1" strike="noStrike">
              <a:solidFill>
                <a:srgbClr val="ffffff"/>
              </a:solidFill>
              <a:latin typeface="SamsungOne 450C"/>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13"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ru-RU" sz="1800" spc="-1" strike="noStrike">
              <a:solidFill>
                <a:srgbClr val="ffffff"/>
              </a:solidFill>
              <a:latin typeface="SamsungOne 450C"/>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ru-RU" sz="1800" spc="-1" strike="noStrike">
              <a:solidFill>
                <a:srgbClr val="ffffff"/>
              </a:solidFill>
              <a:latin typeface="SamsungOne 450C"/>
            </a:endParaRPr>
          </a:p>
        </p:txBody>
      </p:sp>
      <p:sp>
        <p:nvSpPr>
          <p:cNvPr id="16" name="PlaceHolder 2"/>
          <p:cNvSpPr>
            <a:spLocks noGrp="1"/>
          </p:cNvSpPr>
          <p:nvPr>
            <p:ph type="body"/>
          </p:nvPr>
        </p:nvSpPr>
        <p:spPr>
          <a:xfrm>
            <a:off x="609480" y="1604520"/>
            <a:ext cx="10972440" cy="3977280"/>
          </a:xfrm>
          <a:prstGeom prst="rect">
            <a:avLst/>
          </a:prstGeom>
        </p:spPr>
        <p:txBody>
          <a:bodyPr lIns="0" rIns="0" tIns="0" bIns="0">
            <a:normAutofit/>
          </a:bodyPr>
          <a:p>
            <a:endParaRPr b="0" lang="ru-RU" sz="2800" spc="-1" strike="noStrike">
              <a:solidFill>
                <a:srgbClr val="ffffff"/>
              </a:solidFill>
              <a:latin typeface="SamsungOne 450C"/>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14" name="PlaceHolder 1"/>
          <p:cNvSpPr>
            <a:spLocks noGrp="1"/>
          </p:cNvSpPr>
          <p:nvPr>
            <p:ph type="subTitle"/>
          </p:nvPr>
        </p:nvSpPr>
        <p:spPr>
          <a:xfrm>
            <a:off x="609480" y="273600"/>
            <a:ext cx="10972440" cy="5307840"/>
          </a:xfrm>
          <a:prstGeom prst="rect">
            <a:avLst/>
          </a:prstGeom>
        </p:spPr>
        <p:txBody>
          <a:bodyPr lIns="0" rIns="0" tIns="0" bIns="0" anchor="ctr">
            <a:spAutoFit/>
          </a:bodyPr>
          <a:p>
            <a:pPr algn="ctr"/>
            <a:endParaRPr b="0" lang="ru-RU"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15"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ru-RU" sz="1800" spc="-1" strike="noStrike">
              <a:solidFill>
                <a:srgbClr val="ffffff"/>
              </a:solidFill>
              <a:latin typeface="SamsungOne 450C"/>
            </a:endParaRPr>
          </a:p>
        </p:txBody>
      </p:sp>
      <p:sp>
        <p:nvSpPr>
          <p:cNvPr id="116" name="PlaceHolder 2"/>
          <p:cNvSpPr>
            <a:spLocks noGrp="1"/>
          </p:cNvSpPr>
          <p:nvPr>
            <p:ph type="body"/>
          </p:nvPr>
        </p:nvSpPr>
        <p:spPr>
          <a:xfrm>
            <a:off x="609480" y="1604520"/>
            <a:ext cx="5354280" cy="1896840"/>
          </a:xfrm>
          <a:prstGeom prst="rect">
            <a:avLst/>
          </a:prstGeom>
        </p:spPr>
        <p:txBody>
          <a:bodyPr lIns="0" rIns="0" tIns="0" bIns="0">
            <a:normAutofit/>
          </a:bodyPr>
          <a:p>
            <a:endParaRPr b="0" lang="ru-RU" sz="2800" spc="-1" strike="noStrike">
              <a:solidFill>
                <a:srgbClr val="ffffff"/>
              </a:solidFill>
              <a:latin typeface="SamsungOne 450C"/>
            </a:endParaRPr>
          </a:p>
        </p:txBody>
      </p:sp>
      <p:sp>
        <p:nvSpPr>
          <p:cNvPr id="117" name="PlaceHolder 3"/>
          <p:cNvSpPr>
            <a:spLocks noGrp="1"/>
          </p:cNvSpPr>
          <p:nvPr>
            <p:ph type="body"/>
          </p:nvPr>
        </p:nvSpPr>
        <p:spPr>
          <a:xfrm>
            <a:off x="6231960" y="1604520"/>
            <a:ext cx="5354280" cy="3977280"/>
          </a:xfrm>
          <a:prstGeom prst="rect">
            <a:avLst/>
          </a:prstGeom>
        </p:spPr>
        <p:txBody>
          <a:bodyPr lIns="0" rIns="0" tIns="0" bIns="0">
            <a:normAutofit/>
          </a:bodyPr>
          <a:p>
            <a:endParaRPr b="0" lang="ru-RU" sz="2800" spc="-1" strike="noStrike">
              <a:solidFill>
                <a:srgbClr val="ffffff"/>
              </a:solidFill>
              <a:latin typeface="SamsungOne 450C"/>
            </a:endParaRPr>
          </a:p>
        </p:txBody>
      </p:sp>
      <p:sp>
        <p:nvSpPr>
          <p:cNvPr id="118" name="PlaceHolder 4"/>
          <p:cNvSpPr>
            <a:spLocks noGrp="1"/>
          </p:cNvSpPr>
          <p:nvPr>
            <p:ph type="body"/>
          </p:nvPr>
        </p:nvSpPr>
        <p:spPr>
          <a:xfrm>
            <a:off x="609480" y="3682080"/>
            <a:ext cx="5354280" cy="1896840"/>
          </a:xfrm>
          <a:prstGeom prst="rect">
            <a:avLst/>
          </a:prstGeom>
        </p:spPr>
        <p:txBody>
          <a:bodyPr lIns="0" rIns="0" tIns="0" bIns="0">
            <a:normAutofit/>
          </a:bodyPr>
          <a:p>
            <a:endParaRPr b="0" lang="ru-RU" sz="2800" spc="-1" strike="noStrike">
              <a:solidFill>
                <a:srgbClr val="ffffff"/>
              </a:solidFill>
              <a:latin typeface="SamsungOne 450C"/>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19"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ru-RU" sz="1800" spc="-1" strike="noStrike">
              <a:solidFill>
                <a:srgbClr val="ffffff"/>
              </a:solidFill>
              <a:latin typeface="SamsungOne 450C"/>
            </a:endParaRPr>
          </a:p>
        </p:txBody>
      </p:sp>
      <p:sp>
        <p:nvSpPr>
          <p:cNvPr id="120" name="PlaceHolder 2"/>
          <p:cNvSpPr>
            <a:spLocks noGrp="1"/>
          </p:cNvSpPr>
          <p:nvPr>
            <p:ph type="body"/>
          </p:nvPr>
        </p:nvSpPr>
        <p:spPr>
          <a:xfrm>
            <a:off x="609480" y="1604520"/>
            <a:ext cx="5354280" cy="3977280"/>
          </a:xfrm>
          <a:prstGeom prst="rect">
            <a:avLst/>
          </a:prstGeom>
        </p:spPr>
        <p:txBody>
          <a:bodyPr lIns="0" rIns="0" tIns="0" bIns="0">
            <a:normAutofit/>
          </a:bodyPr>
          <a:p>
            <a:endParaRPr b="0" lang="ru-RU" sz="2800" spc="-1" strike="noStrike">
              <a:solidFill>
                <a:srgbClr val="ffffff"/>
              </a:solidFill>
              <a:latin typeface="SamsungOne 450C"/>
            </a:endParaRPr>
          </a:p>
        </p:txBody>
      </p:sp>
      <p:sp>
        <p:nvSpPr>
          <p:cNvPr id="121" name="PlaceHolder 3"/>
          <p:cNvSpPr>
            <a:spLocks noGrp="1"/>
          </p:cNvSpPr>
          <p:nvPr>
            <p:ph type="body"/>
          </p:nvPr>
        </p:nvSpPr>
        <p:spPr>
          <a:xfrm>
            <a:off x="6231960" y="1604520"/>
            <a:ext cx="5354280" cy="1896840"/>
          </a:xfrm>
          <a:prstGeom prst="rect">
            <a:avLst/>
          </a:prstGeom>
        </p:spPr>
        <p:txBody>
          <a:bodyPr lIns="0" rIns="0" tIns="0" bIns="0">
            <a:normAutofit/>
          </a:bodyPr>
          <a:p>
            <a:endParaRPr b="0" lang="ru-RU" sz="2800" spc="-1" strike="noStrike">
              <a:solidFill>
                <a:srgbClr val="ffffff"/>
              </a:solidFill>
              <a:latin typeface="SamsungOne 450C"/>
            </a:endParaRPr>
          </a:p>
        </p:txBody>
      </p:sp>
      <p:sp>
        <p:nvSpPr>
          <p:cNvPr id="122" name="PlaceHolder 4"/>
          <p:cNvSpPr>
            <a:spLocks noGrp="1"/>
          </p:cNvSpPr>
          <p:nvPr>
            <p:ph type="body"/>
          </p:nvPr>
        </p:nvSpPr>
        <p:spPr>
          <a:xfrm>
            <a:off x="6231960" y="3682080"/>
            <a:ext cx="5354280" cy="1896840"/>
          </a:xfrm>
          <a:prstGeom prst="rect">
            <a:avLst/>
          </a:prstGeom>
        </p:spPr>
        <p:txBody>
          <a:bodyPr lIns="0" rIns="0" tIns="0" bIns="0">
            <a:normAutofit/>
          </a:bodyPr>
          <a:p>
            <a:endParaRPr b="0" lang="ru-RU" sz="2800" spc="-1" strike="noStrike">
              <a:solidFill>
                <a:srgbClr val="ffffff"/>
              </a:solidFill>
              <a:latin typeface="SamsungOne 450C"/>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23"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ru-RU" sz="1800" spc="-1" strike="noStrike">
              <a:solidFill>
                <a:srgbClr val="ffffff"/>
              </a:solidFill>
              <a:latin typeface="SamsungOne 450C"/>
            </a:endParaRPr>
          </a:p>
        </p:txBody>
      </p:sp>
      <p:sp>
        <p:nvSpPr>
          <p:cNvPr id="124" name="PlaceHolder 2"/>
          <p:cNvSpPr>
            <a:spLocks noGrp="1"/>
          </p:cNvSpPr>
          <p:nvPr>
            <p:ph type="body"/>
          </p:nvPr>
        </p:nvSpPr>
        <p:spPr>
          <a:xfrm>
            <a:off x="609480" y="1604520"/>
            <a:ext cx="5354280" cy="1896840"/>
          </a:xfrm>
          <a:prstGeom prst="rect">
            <a:avLst/>
          </a:prstGeom>
        </p:spPr>
        <p:txBody>
          <a:bodyPr lIns="0" rIns="0" tIns="0" bIns="0">
            <a:normAutofit/>
          </a:bodyPr>
          <a:p>
            <a:endParaRPr b="0" lang="ru-RU" sz="2800" spc="-1" strike="noStrike">
              <a:solidFill>
                <a:srgbClr val="ffffff"/>
              </a:solidFill>
              <a:latin typeface="SamsungOne 450C"/>
            </a:endParaRPr>
          </a:p>
        </p:txBody>
      </p:sp>
      <p:sp>
        <p:nvSpPr>
          <p:cNvPr id="125" name="PlaceHolder 3"/>
          <p:cNvSpPr>
            <a:spLocks noGrp="1"/>
          </p:cNvSpPr>
          <p:nvPr>
            <p:ph type="body"/>
          </p:nvPr>
        </p:nvSpPr>
        <p:spPr>
          <a:xfrm>
            <a:off x="6231960" y="1604520"/>
            <a:ext cx="5354280" cy="1896840"/>
          </a:xfrm>
          <a:prstGeom prst="rect">
            <a:avLst/>
          </a:prstGeom>
        </p:spPr>
        <p:txBody>
          <a:bodyPr lIns="0" rIns="0" tIns="0" bIns="0">
            <a:normAutofit/>
          </a:bodyPr>
          <a:p>
            <a:endParaRPr b="0" lang="ru-RU" sz="2800" spc="-1" strike="noStrike">
              <a:solidFill>
                <a:srgbClr val="ffffff"/>
              </a:solidFill>
              <a:latin typeface="SamsungOne 450C"/>
            </a:endParaRPr>
          </a:p>
        </p:txBody>
      </p:sp>
      <p:sp>
        <p:nvSpPr>
          <p:cNvPr id="126" name="PlaceHolder 4"/>
          <p:cNvSpPr>
            <a:spLocks noGrp="1"/>
          </p:cNvSpPr>
          <p:nvPr>
            <p:ph type="body"/>
          </p:nvPr>
        </p:nvSpPr>
        <p:spPr>
          <a:xfrm>
            <a:off x="609480" y="3682080"/>
            <a:ext cx="10972440" cy="1896840"/>
          </a:xfrm>
          <a:prstGeom prst="rect">
            <a:avLst/>
          </a:prstGeom>
        </p:spPr>
        <p:txBody>
          <a:bodyPr lIns="0" rIns="0" tIns="0" bIns="0">
            <a:normAutofit/>
          </a:bodyPr>
          <a:p>
            <a:endParaRPr b="0" lang="ru-RU" sz="2800" spc="-1" strike="noStrike">
              <a:solidFill>
                <a:srgbClr val="ffffff"/>
              </a:solidFill>
              <a:latin typeface="SamsungOne 450C"/>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27"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ru-RU" sz="1800" spc="-1" strike="noStrike">
              <a:solidFill>
                <a:srgbClr val="ffffff"/>
              </a:solidFill>
              <a:latin typeface="SamsungOne 450C"/>
            </a:endParaRPr>
          </a:p>
        </p:txBody>
      </p:sp>
      <p:sp>
        <p:nvSpPr>
          <p:cNvPr id="128" name="PlaceHolder 2"/>
          <p:cNvSpPr>
            <a:spLocks noGrp="1"/>
          </p:cNvSpPr>
          <p:nvPr>
            <p:ph type="body"/>
          </p:nvPr>
        </p:nvSpPr>
        <p:spPr>
          <a:xfrm>
            <a:off x="609480" y="1604520"/>
            <a:ext cx="10972440" cy="1896840"/>
          </a:xfrm>
          <a:prstGeom prst="rect">
            <a:avLst/>
          </a:prstGeom>
        </p:spPr>
        <p:txBody>
          <a:bodyPr lIns="0" rIns="0" tIns="0" bIns="0">
            <a:normAutofit/>
          </a:bodyPr>
          <a:p>
            <a:endParaRPr b="0" lang="ru-RU" sz="2800" spc="-1" strike="noStrike">
              <a:solidFill>
                <a:srgbClr val="ffffff"/>
              </a:solidFill>
              <a:latin typeface="SamsungOne 450C"/>
            </a:endParaRPr>
          </a:p>
        </p:txBody>
      </p:sp>
      <p:sp>
        <p:nvSpPr>
          <p:cNvPr id="129" name="PlaceHolder 3"/>
          <p:cNvSpPr>
            <a:spLocks noGrp="1"/>
          </p:cNvSpPr>
          <p:nvPr>
            <p:ph type="body"/>
          </p:nvPr>
        </p:nvSpPr>
        <p:spPr>
          <a:xfrm>
            <a:off x="609480" y="3682080"/>
            <a:ext cx="10972440" cy="1896840"/>
          </a:xfrm>
          <a:prstGeom prst="rect">
            <a:avLst/>
          </a:prstGeom>
        </p:spPr>
        <p:txBody>
          <a:bodyPr lIns="0" rIns="0" tIns="0" bIns="0">
            <a:normAutofit/>
          </a:bodyPr>
          <a:p>
            <a:endParaRPr b="0" lang="ru-RU" sz="2800" spc="-1" strike="noStrike">
              <a:solidFill>
                <a:srgbClr val="ffffff"/>
              </a:solidFill>
              <a:latin typeface="SamsungOne 450C"/>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30"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ru-RU" sz="1800" spc="-1" strike="noStrike">
              <a:solidFill>
                <a:srgbClr val="ffffff"/>
              </a:solidFill>
              <a:latin typeface="SamsungOne 450C"/>
            </a:endParaRPr>
          </a:p>
        </p:txBody>
      </p:sp>
      <p:sp>
        <p:nvSpPr>
          <p:cNvPr id="131" name="PlaceHolder 2"/>
          <p:cNvSpPr>
            <a:spLocks noGrp="1"/>
          </p:cNvSpPr>
          <p:nvPr>
            <p:ph type="body"/>
          </p:nvPr>
        </p:nvSpPr>
        <p:spPr>
          <a:xfrm>
            <a:off x="609480" y="1604520"/>
            <a:ext cx="5354280" cy="1896840"/>
          </a:xfrm>
          <a:prstGeom prst="rect">
            <a:avLst/>
          </a:prstGeom>
        </p:spPr>
        <p:txBody>
          <a:bodyPr lIns="0" rIns="0" tIns="0" bIns="0">
            <a:normAutofit/>
          </a:bodyPr>
          <a:p>
            <a:endParaRPr b="0" lang="ru-RU" sz="2800" spc="-1" strike="noStrike">
              <a:solidFill>
                <a:srgbClr val="ffffff"/>
              </a:solidFill>
              <a:latin typeface="SamsungOne 450C"/>
            </a:endParaRPr>
          </a:p>
        </p:txBody>
      </p:sp>
      <p:sp>
        <p:nvSpPr>
          <p:cNvPr id="132" name="PlaceHolder 3"/>
          <p:cNvSpPr>
            <a:spLocks noGrp="1"/>
          </p:cNvSpPr>
          <p:nvPr>
            <p:ph type="body"/>
          </p:nvPr>
        </p:nvSpPr>
        <p:spPr>
          <a:xfrm>
            <a:off x="6231960" y="1604520"/>
            <a:ext cx="5354280" cy="1896840"/>
          </a:xfrm>
          <a:prstGeom prst="rect">
            <a:avLst/>
          </a:prstGeom>
        </p:spPr>
        <p:txBody>
          <a:bodyPr lIns="0" rIns="0" tIns="0" bIns="0">
            <a:normAutofit/>
          </a:bodyPr>
          <a:p>
            <a:endParaRPr b="0" lang="ru-RU" sz="2800" spc="-1" strike="noStrike">
              <a:solidFill>
                <a:srgbClr val="ffffff"/>
              </a:solidFill>
              <a:latin typeface="SamsungOne 450C"/>
            </a:endParaRPr>
          </a:p>
        </p:txBody>
      </p:sp>
      <p:sp>
        <p:nvSpPr>
          <p:cNvPr id="133" name="PlaceHolder 4"/>
          <p:cNvSpPr>
            <a:spLocks noGrp="1"/>
          </p:cNvSpPr>
          <p:nvPr>
            <p:ph type="body"/>
          </p:nvPr>
        </p:nvSpPr>
        <p:spPr>
          <a:xfrm>
            <a:off x="609480" y="3682080"/>
            <a:ext cx="5354280" cy="1896840"/>
          </a:xfrm>
          <a:prstGeom prst="rect">
            <a:avLst/>
          </a:prstGeom>
        </p:spPr>
        <p:txBody>
          <a:bodyPr lIns="0" rIns="0" tIns="0" bIns="0">
            <a:normAutofit/>
          </a:bodyPr>
          <a:p>
            <a:endParaRPr b="0" lang="ru-RU" sz="2800" spc="-1" strike="noStrike">
              <a:solidFill>
                <a:srgbClr val="ffffff"/>
              </a:solidFill>
              <a:latin typeface="SamsungOne 450C"/>
            </a:endParaRPr>
          </a:p>
        </p:txBody>
      </p:sp>
      <p:sp>
        <p:nvSpPr>
          <p:cNvPr id="134" name="PlaceHolder 5"/>
          <p:cNvSpPr>
            <a:spLocks noGrp="1"/>
          </p:cNvSpPr>
          <p:nvPr>
            <p:ph type="body"/>
          </p:nvPr>
        </p:nvSpPr>
        <p:spPr>
          <a:xfrm>
            <a:off x="6231960" y="3682080"/>
            <a:ext cx="5354280" cy="1896840"/>
          </a:xfrm>
          <a:prstGeom prst="rect">
            <a:avLst/>
          </a:prstGeom>
        </p:spPr>
        <p:txBody>
          <a:bodyPr lIns="0" rIns="0" tIns="0" bIns="0">
            <a:normAutofit/>
          </a:bodyPr>
          <a:p>
            <a:endParaRPr b="0" lang="ru-RU" sz="2800" spc="-1" strike="noStrike">
              <a:solidFill>
                <a:srgbClr val="ffffff"/>
              </a:solidFill>
              <a:latin typeface="SamsungOne 450C"/>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35"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ru-RU" sz="1800" spc="-1" strike="noStrike">
              <a:solidFill>
                <a:srgbClr val="ffffff"/>
              </a:solidFill>
              <a:latin typeface="SamsungOne 450C"/>
            </a:endParaRPr>
          </a:p>
        </p:txBody>
      </p:sp>
      <p:sp>
        <p:nvSpPr>
          <p:cNvPr id="136" name="PlaceHolder 2"/>
          <p:cNvSpPr>
            <a:spLocks noGrp="1"/>
          </p:cNvSpPr>
          <p:nvPr>
            <p:ph type="body"/>
          </p:nvPr>
        </p:nvSpPr>
        <p:spPr>
          <a:xfrm>
            <a:off x="609480" y="1604520"/>
            <a:ext cx="3533040" cy="1896840"/>
          </a:xfrm>
          <a:prstGeom prst="rect">
            <a:avLst/>
          </a:prstGeom>
        </p:spPr>
        <p:txBody>
          <a:bodyPr lIns="0" rIns="0" tIns="0" bIns="0">
            <a:normAutofit/>
          </a:bodyPr>
          <a:p>
            <a:endParaRPr b="0" lang="ru-RU" sz="2800" spc="-1" strike="noStrike">
              <a:solidFill>
                <a:srgbClr val="ffffff"/>
              </a:solidFill>
              <a:latin typeface="SamsungOne 450C"/>
            </a:endParaRPr>
          </a:p>
        </p:txBody>
      </p:sp>
      <p:sp>
        <p:nvSpPr>
          <p:cNvPr id="137" name="PlaceHolder 3"/>
          <p:cNvSpPr>
            <a:spLocks noGrp="1"/>
          </p:cNvSpPr>
          <p:nvPr>
            <p:ph type="body"/>
          </p:nvPr>
        </p:nvSpPr>
        <p:spPr>
          <a:xfrm>
            <a:off x="4319640" y="1604520"/>
            <a:ext cx="3533040" cy="1896840"/>
          </a:xfrm>
          <a:prstGeom prst="rect">
            <a:avLst/>
          </a:prstGeom>
        </p:spPr>
        <p:txBody>
          <a:bodyPr lIns="0" rIns="0" tIns="0" bIns="0">
            <a:normAutofit/>
          </a:bodyPr>
          <a:p>
            <a:endParaRPr b="0" lang="ru-RU" sz="2800" spc="-1" strike="noStrike">
              <a:solidFill>
                <a:srgbClr val="ffffff"/>
              </a:solidFill>
              <a:latin typeface="SamsungOne 450C"/>
            </a:endParaRPr>
          </a:p>
        </p:txBody>
      </p:sp>
      <p:sp>
        <p:nvSpPr>
          <p:cNvPr id="138" name="PlaceHolder 4"/>
          <p:cNvSpPr>
            <a:spLocks noGrp="1"/>
          </p:cNvSpPr>
          <p:nvPr>
            <p:ph type="body"/>
          </p:nvPr>
        </p:nvSpPr>
        <p:spPr>
          <a:xfrm>
            <a:off x="8029800" y="1604520"/>
            <a:ext cx="3533040" cy="1896840"/>
          </a:xfrm>
          <a:prstGeom prst="rect">
            <a:avLst/>
          </a:prstGeom>
        </p:spPr>
        <p:txBody>
          <a:bodyPr lIns="0" rIns="0" tIns="0" bIns="0">
            <a:normAutofit/>
          </a:bodyPr>
          <a:p>
            <a:endParaRPr b="0" lang="ru-RU" sz="2800" spc="-1" strike="noStrike">
              <a:solidFill>
                <a:srgbClr val="ffffff"/>
              </a:solidFill>
              <a:latin typeface="SamsungOne 450C"/>
            </a:endParaRPr>
          </a:p>
        </p:txBody>
      </p:sp>
      <p:sp>
        <p:nvSpPr>
          <p:cNvPr id="139" name="PlaceHolder 5"/>
          <p:cNvSpPr>
            <a:spLocks noGrp="1"/>
          </p:cNvSpPr>
          <p:nvPr>
            <p:ph type="body"/>
          </p:nvPr>
        </p:nvSpPr>
        <p:spPr>
          <a:xfrm>
            <a:off x="609480" y="3682080"/>
            <a:ext cx="3533040" cy="1896840"/>
          </a:xfrm>
          <a:prstGeom prst="rect">
            <a:avLst/>
          </a:prstGeom>
        </p:spPr>
        <p:txBody>
          <a:bodyPr lIns="0" rIns="0" tIns="0" bIns="0">
            <a:normAutofit/>
          </a:bodyPr>
          <a:p>
            <a:endParaRPr b="0" lang="ru-RU" sz="2800" spc="-1" strike="noStrike">
              <a:solidFill>
                <a:srgbClr val="ffffff"/>
              </a:solidFill>
              <a:latin typeface="SamsungOne 450C"/>
            </a:endParaRPr>
          </a:p>
        </p:txBody>
      </p:sp>
      <p:sp>
        <p:nvSpPr>
          <p:cNvPr id="140" name="PlaceHolder 6"/>
          <p:cNvSpPr>
            <a:spLocks noGrp="1"/>
          </p:cNvSpPr>
          <p:nvPr>
            <p:ph type="body"/>
          </p:nvPr>
        </p:nvSpPr>
        <p:spPr>
          <a:xfrm>
            <a:off x="4319640" y="3682080"/>
            <a:ext cx="3533040" cy="1896840"/>
          </a:xfrm>
          <a:prstGeom prst="rect">
            <a:avLst/>
          </a:prstGeom>
        </p:spPr>
        <p:txBody>
          <a:bodyPr lIns="0" rIns="0" tIns="0" bIns="0">
            <a:normAutofit/>
          </a:bodyPr>
          <a:p>
            <a:endParaRPr b="0" lang="ru-RU" sz="2800" spc="-1" strike="noStrike">
              <a:solidFill>
                <a:srgbClr val="ffffff"/>
              </a:solidFill>
              <a:latin typeface="SamsungOne 450C"/>
            </a:endParaRPr>
          </a:p>
        </p:txBody>
      </p:sp>
      <p:sp>
        <p:nvSpPr>
          <p:cNvPr id="141" name="PlaceHolder 7"/>
          <p:cNvSpPr>
            <a:spLocks noGrp="1"/>
          </p:cNvSpPr>
          <p:nvPr>
            <p:ph type="body"/>
          </p:nvPr>
        </p:nvSpPr>
        <p:spPr>
          <a:xfrm>
            <a:off x="8029800" y="3682080"/>
            <a:ext cx="3533040" cy="1896840"/>
          </a:xfrm>
          <a:prstGeom prst="rect">
            <a:avLst/>
          </a:prstGeom>
        </p:spPr>
        <p:txBody>
          <a:bodyPr lIns="0" rIns="0" tIns="0" bIns="0">
            <a:normAutofit/>
          </a:bodyPr>
          <a:p>
            <a:endParaRPr b="0" lang="ru-RU" sz="2800" spc="-1" strike="noStrike">
              <a:solidFill>
                <a:srgbClr val="ffffff"/>
              </a:solidFill>
              <a:latin typeface="SamsungOne 450C"/>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54"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ru-RU" sz="1800" spc="-1" strike="noStrike">
              <a:solidFill>
                <a:srgbClr val="ffffff"/>
              </a:solidFill>
              <a:latin typeface="SamsungOne 450C"/>
            </a:endParaRPr>
          </a:p>
        </p:txBody>
      </p:sp>
      <p:sp>
        <p:nvSpPr>
          <p:cNvPr id="155" name="PlaceHolder 2"/>
          <p:cNvSpPr>
            <a:spLocks noGrp="1"/>
          </p:cNvSpPr>
          <p:nvPr>
            <p:ph type="subTitle"/>
          </p:nvPr>
        </p:nvSpPr>
        <p:spPr>
          <a:xfrm>
            <a:off x="609480" y="1604520"/>
            <a:ext cx="10972440" cy="3977280"/>
          </a:xfrm>
          <a:prstGeom prst="rect">
            <a:avLst/>
          </a:prstGeom>
        </p:spPr>
        <p:txBody>
          <a:bodyPr lIns="0" rIns="0" tIns="0" bIns="0" anchor="ctr">
            <a:spAutoFit/>
          </a:bodyPr>
          <a:p>
            <a:pPr algn="ctr"/>
            <a:endParaRPr b="0" lang="ru-RU" sz="3200" spc="-1" strike="noStrike">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56"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ru-RU" sz="1800" spc="-1" strike="noStrike">
              <a:solidFill>
                <a:srgbClr val="ffffff"/>
              </a:solidFill>
              <a:latin typeface="SamsungOne 450C"/>
            </a:endParaRPr>
          </a:p>
        </p:txBody>
      </p:sp>
      <p:sp>
        <p:nvSpPr>
          <p:cNvPr id="157" name="PlaceHolder 2"/>
          <p:cNvSpPr>
            <a:spLocks noGrp="1"/>
          </p:cNvSpPr>
          <p:nvPr>
            <p:ph type="body"/>
          </p:nvPr>
        </p:nvSpPr>
        <p:spPr>
          <a:xfrm>
            <a:off x="609480" y="1604520"/>
            <a:ext cx="10972440" cy="3977280"/>
          </a:xfrm>
          <a:prstGeom prst="rect">
            <a:avLst/>
          </a:prstGeom>
        </p:spPr>
        <p:txBody>
          <a:bodyPr lIns="0" rIns="0" tIns="0" bIns="0">
            <a:normAutofit/>
          </a:bodyPr>
          <a:p>
            <a:endParaRPr b="0" lang="ru-RU" sz="2800" spc="-1" strike="noStrike">
              <a:solidFill>
                <a:srgbClr val="ffffff"/>
              </a:solidFill>
              <a:latin typeface="SamsungOne 450C"/>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7"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ru-RU" sz="1800" spc="-1" strike="noStrike">
              <a:solidFill>
                <a:srgbClr val="ffffff"/>
              </a:solidFill>
              <a:latin typeface="SamsungOne 450C"/>
            </a:endParaRPr>
          </a:p>
        </p:txBody>
      </p:sp>
      <p:sp>
        <p:nvSpPr>
          <p:cNvPr id="18" name="PlaceHolder 2"/>
          <p:cNvSpPr>
            <a:spLocks noGrp="1"/>
          </p:cNvSpPr>
          <p:nvPr>
            <p:ph type="body"/>
          </p:nvPr>
        </p:nvSpPr>
        <p:spPr>
          <a:xfrm>
            <a:off x="609480" y="1604520"/>
            <a:ext cx="5354280" cy="3977280"/>
          </a:xfrm>
          <a:prstGeom prst="rect">
            <a:avLst/>
          </a:prstGeom>
        </p:spPr>
        <p:txBody>
          <a:bodyPr lIns="0" rIns="0" tIns="0" bIns="0">
            <a:normAutofit/>
          </a:bodyPr>
          <a:p>
            <a:endParaRPr b="0" lang="ru-RU" sz="2800" spc="-1" strike="noStrike">
              <a:solidFill>
                <a:srgbClr val="ffffff"/>
              </a:solidFill>
              <a:latin typeface="SamsungOne 450C"/>
            </a:endParaRPr>
          </a:p>
        </p:txBody>
      </p:sp>
      <p:sp>
        <p:nvSpPr>
          <p:cNvPr id="19" name="PlaceHolder 3"/>
          <p:cNvSpPr>
            <a:spLocks noGrp="1"/>
          </p:cNvSpPr>
          <p:nvPr>
            <p:ph type="body"/>
          </p:nvPr>
        </p:nvSpPr>
        <p:spPr>
          <a:xfrm>
            <a:off x="6231960" y="1604520"/>
            <a:ext cx="5354280" cy="3977280"/>
          </a:xfrm>
          <a:prstGeom prst="rect">
            <a:avLst/>
          </a:prstGeom>
        </p:spPr>
        <p:txBody>
          <a:bodyPr lIns="0" rIns="0" tIns="0" bIns="0">
            <a:normAutofit/>
          </a:bodyPr>
          <a:p>
            <a:endParaRPr b="0" lang="ru-RU" sz="2800" spc="-1" strike="noStrike">
              <a:solidFill>
                <a:srgbClr val="ffffff"/>
              </a:solidFill>
              <a:latin typeface="SamsungOne 450C"/>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58"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ru-RU" sz="1800" spc="-1" strike="noStrike">
              <a:solidFill>
                <a:srgbClr val="ffffff"/>
              </a:solidFill>
              <a:latin typeface="SamsungOne 450C"/>
            </a:endParaRPr>
          </a:p>
        </p:txBody>
      </p:sp>
      <p:sp>
        <p:nvSpPr>
          <p:cNvPr id="159" name="PlaceHolder 2"/>
          <p:cNvSpPr>
            <a:spLocks noGrp="1"/>
          </p:cNvSpPr>
          <p:nvPr>
            <p:ph type="body"/>
          </p:nvPr>
        </p:nvSpPr>
        <p:spPr>
          <a:xfrm>
            <a:off x="609480" y="1604520"/>
            <a:ext cx="5354280" cy="3977280"/>
          </a:xfrm>
          <a:prstGeom prst="rect">
            <a:avLst/>
          </a:prstGeom>
        </p:spPr>
        <p:txBody>
          <a:bodyPr lIns="0" rIns="0" tIns="0" bIns="0">
            <a:normAutofit/>
          </a:bodyPr>
          <a:p>
            <a:endParaRPr b="0" lang="ru-RU" sz="2800" spc="-1" strike="noStrike">
              <a:solidFill>
                <a:srgbClr val="ffffff"/>
              </a:solidFill>
              <a:latin typeface="SamsungOne 450C"/>
            </a:endParaRPr>
          </a:p>
        </p:txBody>
      </p:sp>
      <p:sp>
        <p:nvSpPr>
          <p:cNvPr id="160" name="PlaceHolder 3"/>
          <p:cNvSpPr>
            <a:spLocks noGrp="1"/>
          </p:cNvSpPr>
          <p:nvPr>
            <p:ph type="body"/>
          </p:nvPr>
        </p:nvSpPr>
        <p:spPr>
          <a:xfrm>
            <a:off x="6231960" y="1604520"/>
            <a:ext cx="5354280" cy="3977280"/>
          </a:xfrm>
          <a:prstGeom prst="rect">
            <a:avLst/>
          </a:prstGeom>
        </p:spPr>
        <p:txBody>
          <a:bodyPr lIns="0" rIns="0" tIns="0" bIns="0">
            <a:normAutofit/>
          </a:bodyPr>
          <a:p>
            <a:endParaRPr b="0" lang="ru-RU" sz="2800" spc="-1" strike="noStrike">
              <a:solidFill>
                <a:srgbClr val="ffffff"/>
              </a:solidFill>
              <a:latin typeface="SamsungOne 450C"/>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61"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ru-RU" sz="1800" spc="-1" strike="noStrike">
              <a:solidFill>
                <a:srgbClr val="ffffff"/>
              </a:solidFill>
              <a:latin typeface="SamsungOne 450C"/>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62" name="PlaceHolder 1"/>
          <p:cNvSpPr>
            <a:spLocks noGrp="1"/>
          </p:cNvSpPr>
          <p:nvPr>
            <p:ph type="subTitle"/>
          </p:nvPr>
        </p:nvSpPr>
        <p:spPr>
          <a:xfrm>
            <a:off x="609480" y="273600"/>
            <a:ext cx="10972440" cy="5307840"/>
          </a:xfrm>
          <a:prstGeom prst="rect">
            <a:avLst/>
          </a:prstGeom>
        </p:spPr>
        <p:txBody>
          <a:bodyPr lIns="0" rIns="0" tIns="0" bIns="0" anchor="ctr">
            <a:spAutoFit/>
          </a:bodyPr>
          <a:p>
            <a:pPr algn="ctr"/>
            <a:endParaRPr b="0" lang="ru-RU" sz="3200" spc="-1" strike="noStrike">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63"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ru-RU" sz="1800" spc="-1" strike="noStrike">
              <a:solidFill>
                <a:srgbClr val="ffffff"/>
              </a:solidFill>
              <a:latin typeface="SamsungOne 450C"/>
            </a:endParaRPr>
          </a:p>
        </p:txBody>
      </p:sp>
      <p:sp>
        <p:nvSpPr>
          <p:cNvPr id="164" name="PlaceHolder 2"/>
          <p:cNvSpPr>
            <a:spLocks noGrp="1"/>
          </p:cNvSpPr>
          <p:nvPr>
            <p:ph type="body"/>
          </p:nvPr>
        </p:nvSpPr>
        <p:spPr>
          <a:xfrm>
            <a:off x="609480" y="1604520"/>
            <a:ext cx="5354280" cy="1896840"/>
          </a:xfrm>
          <a:prstGeom prst="rect">
            <a:avLst/>
          </a:prstGeom>
        </p:spPr>
        <p:txBody>
          <a:bodyPr lIns="0" rIns="0" tIns="0" bIns="0">
            <a:normAutofit/>
          </a:bodyPr>
          <a:p>
            <a:endParaRPr b="0" lang="ru-RU" sz="2800" spc="-1" strike="noStrike">
              <a:solidFill>
                <a:srgbClr val="ffffff"/>
              </a:solidFill>
              <a:latin typeface="SamsungOne 450C"/>
            </a:endParaRPr>
          </a:p>
        </p:txBody>
      </p:sp>
      <p:sp>
        <p:nvSpPr>
          <p:cNvPr id="165" name="PlaceHolder 3"/>
          <p:cNvSpPr>
            <a:spLocks noGrp="1"/>
          </p:cNvSpPr>
          <p:nvPr>
            <p:ph type="body"/>
          </p:nvPr>
        </p:nvSpPr>
        <p:spPr>
          <a:xfrm>
            <a:off x="6231960" y="1604520"/>
            <a:ext cx="5354280" cy="3977280"/>
          </a:xfrm>
          <a:prstGeom prst="rect">
            <a:avLst/>
          </a:prstGeom>
        </p:spPr>
        <p:txBody>
          <a:bodyPr lIns="0" rIns="0" tIns="0" bIns="0">
            <a:normAutofit/>
          </a:bodyPr>
          <a:p>
            <a:endParaRPr b="0" lang="ru-RU" sz="2800" spc="-1" strike="noStrike">
              <a:solidFill>
                <a:srgbClr val="ffffff"/>
              </a:solidFill>
              <a:latin typeface="SamsungOne 450C"/>
            </a:endParaRPr>
          </a:p>
        </p:txBody>
      </p:sp>
      <p:sp>
        <p:nvSpPr>
          <p:cNvPr id="166" name="PlaceHolder 4"/>
          <p:cNvSpPr>
            <a:spLocks noGrp="1"/>
          </p:cNvSpPr>
          <p:nvPr>
            <p:ph type="body"/>
          </p:nvPr>
        </p:nvSpPr>
        <p:spPr>
          <a:xfrm>
            <a:off x="609480" y="3682080"/>
            <a:ext cx="5354280" cy="1896840"/>
          </a:xfrm>
          <a:prstGeom prst="rect">
            <a:avLst/>
          </a:prstGeom>
        </p:spPr>
        <p:txBody>
          <a:bodyPr lIns="0" rIns="0" tIns="0" bIns="0">
            <a:normAutofit/>
          </a:bodyPr>
          <a:p>
            <a:endParaRPr b="0" lang="ru-RU" sz="2800" spc="-1" strike="noStrike">
              <a:solidFill>
                <a:srgbClr val="ffffff"/>
              </a:solidFill>
              <a:latin typeface="SamsungOne 450C"/>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67"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ru-RU" sz="1800" spc="-1" strike="noStrike">
              <a:solidFill>
                <a:srgbClr val="ffffff"/>
              </a:solidFill>
              <a:latin typeface="SamsungOne 450C"/>
            </a:endParaRPr>
          </a:p>
        </p:txBody>
      </p:sp>
      <p:sp>
        <p:nvSpPr>
          <p:cNvPr id="168" name="PlaceHolder 2"/>
          <p:cNvSpPr>
            <a:spLocks noGrp="1"/>
          </p:cNvSpPr>
          <p:nvPr>
            <p:ph type="body"/>
          </p:nvPr>
        </p:nvSpPr>
        <p:spPr>
          <a:xfrm>
            <a:off x="609480" y="1604520"/>
            <a:ext cx="5354280" cy="3977280"/>
          </a:xfrm>
          <a:prstGeom prst="rect">
            <a:avLst/>
          </a:prstGeom>
        </p:spPr>
        <p:txBody>
          <a:bodyPr lIns="0" rIns="0" tIns="0" bIns="0">
            <a:normAutofit/>
          </a:bodyPr>
          <a:p>
            <a:endParaRPr b="0" lang="ru-RU" sz="2800" spc="-1" strike="noStrike">
              <a:solidFill>
                <a:srgbClr val="ffffff"/>
              </a:solidFill>
              <a:latin typeface="SamsungOne 450C"/>
            </a:endParaRPr>
          </a:p>
        </p:txBody>
      </p:sp>
      <p:sp>
        <p:nvSpPr>
          <p:cNvPr id="169" name="PlaceHolder 3"/>
          <p:cNvSpPr>
            <a:spLocks noGrp="1"/>
          </p:cNvSpPr>
          <p:nvPr>
            <p:ph type="body"/>
          </p:nvPr>
        </p:nvSpPr>
        <p:spPr>
          <a:xfrm>
            <a:off x="6231960" y="1604520"/>
            <a:ext cx="5354280" cy="1896840"/>
          </a:xfrm>
          <a:prstGeom prst="rect">
            <a:avLst/>
          </a:prstGeom>
        </p:spPr>
        <p:txBody>
          <a:bodyPr lIns="0" rIns="0" tIns="0" bIns="0">
            <a:normAutofit/>
          </a:bodyPr>
          <a:p>
            <a:endParaRPr b="0" lang="ru-RU" sz="2800" spc="-1" strike="noStrike">
              <a:solidFill>
                <a:srgbClr val="ffffff"/>
              </a:solidFill>
              <a:latin typeface="SamsungOne 450C"/>
            </a:endParaRPr>
          </a:p>
        </p:txBody>
      </p:sp>
      <p:sp>
        <p:nvSpPr>
          <p:cNvPr id="170" name="PlaceHolder 4"/>
          <p:cNvSpPr>
            <a:spLocks noGrp="1"/>
          </p:cNvSpPr>
          <p:nvPr>
            <p:ph type="body"/>
          </p:nvPr>
        </p:nvSpPr>
        <p:spPr>
          <a:xfrm>
            <a:off x="6231960" y="3682080"/>
            <a:ext cx="5354280" cy="1896840"/>
          </a:xfrm>
          <a:prstGeom prst="rect">
            <a:avLst/>
          </a:prstGeom>
        </p:spPr>
        <p:txBody>
          <a:bodyPr lIns="0" rIns="0" tIns="0" bIns="0">
            <a:normAutofit/>
          </a:bodyPr>
          <a:p>
            <a:endParaRPr b="0" lang="ru-RU" sz="2800" spc="-1" strike="noStrike">
              <a:solidFill>
                <a:srgbClr val="ffffff"/>
              </a:solidFill>
              <a:latin typeface="SamsungOne 450C"/>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71"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ru-RU" sz="1800" spc="-1" strike="noStrike">
              <a:solidFill>
                <a:srgbClr val="ffffff"/>
              </a:solidFill>
              <a:latin typeface="SamsungOne 450C"/>
            </a:endParaRPr>
          </a:p>
        </p:txBody>
      </p:sp>
      <p:sp>
        <p:nvSpPr>
          <p:cNvPr id="172" name="PlaceHolder 2"/>
          <p:cNvSpPr>
            <a:spLocks noGrp="1"/>
          </p:cNvSpPr>
          <p:nvPr>
            <p:ph type="body"/>
          </p:nvPr>
        </p:nvSpPr>
        <p:spPr>
          <a:xfrm>
            <a:off x="609480" y="1604520"/>
            <a:ext cx="5354280" cy="1896840"/>
          </a:xfrm>
          <a:prstGeom prst="rect">
            <a:avLst/>
          </a:prstGeom>
        </p:spPr>
        <p:txBody>
          <a:bodyPr lIns="0" rIns="0" tIns="0" bIns="0">
            <a:normAutofit/>
          </a:bodyPr>
          <a:p>
            <a:endParaRPr b="0" lang="ru-RU" sz="2800" spc="-1" strike="noStrike">
              <a:solidFill>
                <a:srgbClr val="ffffff"/>
              </a:solidFill>
              <a:latin typeface="SamsungOne 450C"/>
            </a:endParaRPr>
          </a:p>
        </p:txBody>
      </p:sp>
      <p:sp>
        <p:nvSpPr>
          <p:cNvPr id="173" name="PlaceHolder 3"/>
          <p:cNvSpPr>
            <a:spLocks noGrp="1"/>
          </p:cNvSpPr>
          <p:nvPr>
            <p:ph type="body"/>
          </p:nvPr>
        </p:nvSpPr>
        <p:spPr>
          <a:xfrm>
            <a:off x="6231960" y="1604520"/>
            <a:ext cx="5354280" cy="1896840"/>
          </a:xfrm>
          <a:prstGeom prst="rect">
            <a:avLst/>
          </a:prstGeom>
        </p:spPr>
        <p:txBody>
          <a:bodyPr lIns="0" rIns="0" tIns="0" bIns="0">
            <a:normAutofit/>
          </a:bodyPr>
          <a:p>
            <a:endParaRPr b="0" lang="ru-RU" sz="2800" spc="-1" strike="noStrike">
              <a:solidFill>
                <a:srgbClr val="ffffff"/>
              </a:solidFill>
              <a:latin typeface="SamsungOne 450C"/>
            </a:endParaRPr>
          </a:p>
        </p:txBody>
      </p:sp>
      <p:sp>
        <p:nvSpPr>
          <p:cNvPr id="174" name="PlaceHolder 4"/>
          <p:cNvSpPr>
            <a:spLocks noGrp="1"/>
          </p:cNvSpPr>
          <p:nvPr>
            <p:ph type="body"/>
          </p:nvPr>
        </p:nvSpPr>
        <p:spPr>
          <a:xfrm>
            <a:off x="609480" y="3682080"/>
            <a:ext cx="10972440" cy="1896840"/>
          </a:xfrm>
          <a:prstGeom prst="rect">
            <a:avLst/>
          </a:prstGeom>
        </p:spPr>
        <p:txBody>
          <a:bodyPr lIns="0" rIns="0" tIns="0" bIns="0">
            <a:normAutofit/>
          </a:bodyPr>
          <a:p>
            <a:endParaRPr b="0" lang="ru-RU" sz="2800" spc="-1" strike="noStrike">
              <a:solidFill>
                <a:srgbClr val="ffffff"/>
              </a:solidFill>
              <a:latin typeface="SamsungOne 450C"/>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75"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ru-RU" sz="1800" spc="-1" strike="noStrike">
              <a:solidFill>
                <a:srgbClr val="ffffff"/>
              </a:solidFill>
              <a:latin typeface="SamsungOne 450C"/>
            </a:endParaRPr>
          </a:p>
        </p:txBody>
      </p:sp>
      <p:sp>
        <p:nvSpPr>
          <p:cNvPr id="176" name="PlaceHolder 2"/>
          <p:cNvSpPr>
            <a:spLocks noGrp="1"/>
          </p:cNvSpPr>
          <p:nvPr>
            <p:ph type="body"/>
          </p:nvPr>
        </p:nvSpPr>
        <p:spPr>
          <a:xfrm>
            <a:off x="609480" y="1604520"/>
            <a:ext cx="10972440" cy="1896840"/>
          </a:xfrm>
          <a:prstGeom prst="rect">
            <a:avLst/>
          </a:prstGeom>
        </p:spPr>
        <p:txBody>
          <a:bodyPr lIns="0" rIns="0" tIns="0" bIns="0">
            <a:normAutofit/>
          </a:bodyPr>
          <a:p>
            <a:endParaRPr b="0" lang="ru-RU" sz="2800" spc="-1" strike="noStrike">
              <a:solidFill>
                <a:srgbClr val="ffffff"/>
              </a:solidFill>
              <a:latin typeface="SamsungOne 450C"/>
            </a:endParaRPr>
          </a:p>
        </p:txBody>
      </p:sp>
      <p:sp>
        <p:nvSpPr>
          <p:cNvPr id="177" name="PlaceHolder 3"/>
          <p:cNvSpPr>
            <a:spLocks noGrp="1"/>
          </p:cNvSpPr>
          <p:nvPr>
            <p:ph type="body"/>
          </p:nvPr>
        </p:nvSpPr>
        <p:spPr>
          <a:xfrm>
            <a:off x="609480" y="3682080"/>
            <a:ext cx="10972440" cy="1896840"/>
          </a:xfrm>
          <a:prstGeom prst="rect">
            <a:avLst/>
          </a:prstGeom>
        </p:spPr>
        <p:txBody>
          <a:bodyPr lIns="0" rIns="0" tIns="0" bIns="0">
            <a:normAutofit/>
          </a:bodyPr>
          <a:p>
            <a:endParaRPr b="0" lang="ru-RU" sz="2800" spc="-1" strike="noStrike">
              <a:solidFill>
                <a:srgbClr val="ffffff"/>
              </a:solidFill>
              <a:latin typeface="SamsungOne 450C"/>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78"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ru-RU" sz="1800" spc="-1" strike="noStrike">
              <a:solidFill>
                <a:srgbClr val="ffffff"/>
              </a:solidFill>
              <a:latin typeface="SamsungOne 450C"/>
            </a:endParaRPr>
          </a:p>
        </p:txBody>
      </p:sp>
      <p:sp>
        <p:nvSpPr>
          <p:cNvPr id="179" name="PlaceHolder 2"/>
          <p:cNvSpPr>
            <a:spLocks noGrp="1"/>
          </p:cNvSpPr>
          <p:nvPr>
            <p:ph type="body"/>
          </p:nvPr>
        </p:nvSpPr>
        <p:spPr>
          <a:xfrm>
            <a:off x="609480" y="1604520"/>
            <a:ext cx="5354280" cy="1896840"/>
          </a:xfrm>
          <a:prstGeom prst="rect">
            <a:avLst/>
          </a:prstGeom>
        </p:spPr>
        <p:txBody>
          <a:bodyPr lIns="0" rIns="0" tIns="0" bIns="0">
            <a:normAutofit/>
          </a:bodyPr>
          <a:p>
            <a:endParaRPr b="0" lang="ru-RU" sz="2800" spc="-1" strike="noStrike">
              <a:solidFill>
                <a:srgbClr val="ffffff"/>
              </a:solidFill>
              <a:latin typeface="SamsungOne 450C"/>
            </a:endParaRPr>
          </a:p>
        </p:txBody>
      </p:sp>
      <p:sp>
        <p:nvSpPr>
          <p:cNvPr id="180" name="PlaceHolder 3"/>
          <p:cNvSpPr>
            <a:spLocks noGrp="1"/>
          </p:cNvSpPr>
          <p:nvPr>
            <p:ph type="body"/>
          </p:nvPr>
        </p:nvSpPr>
        <p:spPr>
          <a:xfrm>
            <a:off x="6231960" y="1604520"/>
            <a:ext cx="5354280" cy="1896840"/>
          </a:xfrm>
          <a:prstGeom prst="rect">
            <a:avLst/>
          </a:prstGeom>
        </p:spPr>
        <p:txBody>
          <a:bodyPr lIns="0" rIns="0" tIns="0" bIns="0">
            <a:normAutofit/>
          </a:bodyPr>
          <a:p>
            <a:endParaRPr b="0" lang="ru-RU" sz="2800" spc="-1" strike="noStrike">
              <a:solidFill>
                <a:srgbClr val="ffffff"/>
              </a:solidFill>
              <a:latin typeface="SamsungOne 450C"/>
            </a:endParaRPr>
          </a:p>
        </p:txBody>
      </p:sp>
      <p:sp>
        <p:nvSpPr>
          <p:cNvPr id="181" name="PlaceHolder 4"/>
          <p:cNvSpPr>
            <a:spLocks noGrp="1"/>
          </p:cNvSpPr>
          <p:nvPr>
            <p:ph type="body"/>
          </p:nvPr>
        </p:nvSpPr>
        <p:spPr>
          <a:xfrm>
            <a:off x="609480" y="3682080"/>
            <a:ext cx="5354280" cy="1896840"/>
          </a:xfrm>
          <a:prstGeom prst="rect">
            <a:avLst/>
          </a:prstGeom>
        </p:spPr>
        <p:txBody>
          <a:bodyPr lIns="0" rIns="0" tIns="0" bIns="0">
            <a:normAutofit/>
          </a:bodyPr>
          <a:p>
            <a:endParaRPr b="0" lang="ru-RU" sz="2800" spc="-1" strike="noStrike">
              <a:solidFill>
                <a:srgbClr val="ffffff"/>
              </a:solidFill>
              <a:latin typeface="SamsungOne 450C"/>
            </a:endParaRPr>
          </a:p>
        </p:txBody>
      </p:sp>
      <p:sp>
        <p:nvSpPr>
          <p:cNvPr id="182" name="PlaceHolder 5"/>
          <p:cNvSpPr>
            <a:spLocks noGrp="1"/>
          </p:cNvSpPr>
          <p:nvPr>
            <p:ph type="body"/>
          </p:nvPr>
        </p:nvSpPr>
        <p:spPr>
          <a:xfrm>
            <a:off x="6231960" y="3682080"/>
            <a:ext cx="5354280" cy="1896840"/>
          </a:xfrm>
          <a:prstGeom prst="rect">
            <a:avLst/>
          </a:prstGeom>
        </p:spPr>
        <p:txBody>
          <a:bodyPr lIns="0" rIns="0" tIns="0" bIns="0">
            <a:normAutofit/>
          </a:bodyPr>
          <a:p>
            <a:endParaRPr b="0" lang="ru-RU" sz="2800" spc="-1" strike="noStrike">
              <a:solidFill>
                <a:srgbClr val="ffffff"/>
              </a:solidFill>
              <a:latin typeface="SamsungOne 450C"/>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83"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ru-RU" sz="1800" spc="-1" strike="noStrike">
              <a:solidFill>
                <a:srgbClr val="ffffff"/>
              </a:solidFill>
              <a:latin typeface="SamsungOne 450C"/>
            </a:endParaRPr>
          </a:p>
        </p:txBody>
      </p:sp>
      <p:sp>
        <p:nvSpPr>
          <p:cNvPr id="184" name="PlaceHolder 2"/>
          <p:cNvSpPr>
            <a:spLocks noGrp="1"/>
          </p:cNvSpPr>
          <p:nvPr>
            <p:ph type="body"/>
          </p:nvPr>
        </p:nvSpPr>
        <p:spPr>
          <a:xfrm>
            <a:off x="609480" y="1604520"/>
            <a:ext cx="3533040" cy="1896840"/>
          </a:xfrm>
          <a:prstGeom prst="rect">
            <a:avLst/>
          </a:prstGeom>
        </p:spPr>
        <p:txBody>
          <a:bodyPr lIns="0" rIns="0" tIns="0" bIns="0">
            <a:normAutofit/>
          </a:bodyPr>
          <a:p>
            <a:endParaRPr b="0" lang="ru-RU" sz="2800" spc="-1" strike="noStrike">
              <a:solidFill>
                <a:srgbClr val="ffffff"/>
              </a:solidFill>
              <a:latin typeface="SamsungOne 450C"/>
            </a:endParaRPr>
          </a:p>
        </p:txBody>
      </p:sp>
      <p:sp>
        <p:nvSpPr>
          <p:cNvPr id="185" name="PlaceHolder 3"/>
          <p:cNvSpPr>
            <a:spLocks noGrp="1"/>
          </p:cNvSpPr>
          <p:nvPr>
            <p:ph type="body"/>
          </p:nvPr>
        </p:nvSpPr>
        <p:spPr>
          <a:xfrm>
            <a:off x="4319640" y="1604520"/>
            <a:ext cx="3533040" cy="1896840"/>
          </a:xfrm>
          <a:prstGeom prst="rect">
            <a:avLst/>
          </a:prstGeom>
        </p:spPr>
        <p:txBody>
          <a:bodyPr lIns="0" rIns="0" tIns="0" bIns="0">
            <a:normAutofit/>
          </a:bodyPr>
          <a:p>
            <a:endParaRPr b="0" lang="ru-RU" sz="2800" spc="-1" strike="noStrike">
              <a:solidFill>
                <a:srgbClr val="ffffff"/>
              </a:solidFill>
              <a:latin typeface="SamsungOne 450C"/>
            </a:endParaRPr>
          </a:p>
        </p:txBody>
      </p:sp>
      <p:sp>
        <p:nvSpPr>
          <p:cNvPr id="186" name="PlaceHolder 4"/>
          <p:cNvSpPr>
            <a:spLocks noGrp="1"/>
          </p:cNvSpPr>
          <p:nvPr>
            <p:ph type="body"/>
          </p:nvPr>
        </p:nvSpPr>
        <p:spPr>
          <a:xfrm>
            <a:off x="8029800" y="1604520"/>
            <a:ext cx="3533040" cy="1896840"/>
          </a:xfrm>
          <a:prstGeom prst="rect">
            <a:avLst/>
          </a:prstGeom>
        </p:spPr>
        <p:txBody>
          <a:bodyPr lIns="0" rIns="0" tIns="0" bIns="0">
            <a:normAutofit/>
          </a:bodyPr>
          <a:p>
            <a:endParaRPr b="0" lang="ru-RU" sz="2800" spc="-1" strike="noStrike">
              <a:solidFill>
                <a:srgbClr val="ffffff"/>
              </a:solidFill>
              <a:latin typeface="SamsungOne 450C"/>
            </a:endParaRPr>
          </a:p>
        </p:txBody>
      </p:sp>
      <p:sp>
        <p:nvSpPr>
          <p:cNvPr id="187" name="PlaceHolder 5"/>
          <p:cNvSpPr>
            <a:spLocks noGrp="1"/>
          </p:cNvSpPr>
          <p:nvPr>
            <p:ph type="body"/>
          </p:nvPr>
        </p:nvSpPr>
        <p:spPr>
          <a:xfrm>
            <a:off x="609480" y="3682080"/>
            <a:ext cx="3533040" cy="1896840"/>
          </a:xfrm>
          <a:prstGeom prst="rect">
            <a:avLst/>
          </a:prstGeom>
        </p:spPr>
        <p:txBody>
          <a:bodyPr lIns="0" rIns="0" tIns="0" bIns="0">
            <a:normAutofit/>
          </a:bodyPr>
          <a:p>
            <a:endParaRPr b="0" lang="ru-RU" sz="2800" spc="-1" strike="noStrike">
              <a:solidFill>
                <a:srgbClr val="ffffff"/>
              </a:solidFill>
              <a:latin typeface="SamsungOne 450C"/>
            </a:endParaRPr>
          </a:p>
        </p:txBody>
      </p:sp>
      <p:sp>
        <p:nvSpPr>
          <p:cNvPr id="188" name="PlaceHolder 6"/>
          <p:cNvSpPr>
            <a:spLocks noGrp="1"/>
          </p:cNvSpPr>
          <p:nvPr>
            <p:ph type="body"/>
          </p:nvPr>
        </p:nvSpPr>
        <p:spPr>
          <a:xfrm>
            <a:off x="4319640" y="3682080"/>
            <a:ext cx="3533040" cy="1896840"/>
          </a:xfrm>
          <a:prstGeom prst="rect">
            <a:avLst/>
          </a:prstGeom>
        </p:spPr>
        <p:txBody>
          <a:bodyPr lIns="0" rIns="0" tIns="0" bIns="0">
            <a:normAutofit/>
          </a:bodyPr>
          <a:p>
            <a:endParaRPr b="0" lang="ru-RU" sz="2800" spc="-1" strike="noStrike">
              <a:solidFill>
                <a:srgbClr val="ffffff"/>
              </a:solidFill>
              <a:latin typeface="SamsungOne 450C"/>
            </a:endParaRPr>
          </a:p>
        </p:txBody>
      </p:sp>
      <p:sp>
        <p:nvSpPr>
          <p:cNvPr id="189" name="PlaceHolder 7"/>
          <p:cNvSpPr>
            <a:spLocks noGrp="1"/>
          </p:cNvSpPr>
          <p:nvPr>
            <p:ph type="body"/>
          </p:nvPr>
        </p:nvSpPr>
        <p:spPr>
          <a:xfrm>
            <a:off x="8029800" y="3682080"/>
            <a:ext cx="3533040" cy="1896840"/>
          </a:xfrm>
          <a:prstGeom prst="rect">
            <a:avLst/>
          </a:prstGeom>
        </p:spPr>
        <p:txBody>
          <a:bodyPr lIns="0" rIns="0" tIns="0" bIns="0">
            <a:normAutofit/>
          </a:bodyPr>
          <a:p>
            <a:endParaRPr b="0" lang="ru-RU" sz="2800" spc="-1" strike="noStrike">
              <a:solidFill>
                <a:srgbClr val="ffffff"/>
              </a:solidFill>
              <a:latin typeface="SamsungOne 450C"/>
            </a:endParaRPr>
          </a:p>
        </p:txBody>
      </p:sp>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0"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ru-RU" sz="1800" spc="-1" strike="noStrike">
              <a:solidFill>
                <a:srgbClr val="ffffff"/>
              </a:solidFill>
              <a:latin typeface="SamsungOne 450C"/>
            </a:endParaRP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03"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ru-RU" sz="1800" spc="-1" strike="noStrike">
              <a:solidFill>
                <a:srgbClr val="ffffff"/>
              </a:solidFill>
              <a:latin typeface="SamsungOne 450C"/>
            </a:endParaRPr>
          </a:p>
        </p:txBody>
      </p:sp>
      <p:sp>
        <p:nvSpPr>
          <p:cNvPr id="204" name="PlaceHolder 2"/>
          <p:cNvSpPr>
            <a:spLocks noGrp="1"/>
          </p:cNvSpPr>
          <p:nvPr>
            <p:ph type="subTitle"/>
          </p:nvPr>
        </p:nvSpPr>
        <p:spPr>
          <a:xfrm>
            <a:off x="609480" y="1604520"/>
            <a:ext cx="10972440" cy="3977280"/>
          </a:xfrm>
          <a:prstGeom prst="rect">
            <a:avLst/>
          </a:prstGeom>
        </p:spPr>
        <p:txBody>
          <a:bodyPr lIns="0" rIns="0" tIns="0" bIns="0" anchor="ctr">
            <a:spAutoFit/>
          </a:bodyPr>
          <a:p>
            <a:pPr algn="ctr"/>
            <a:endParaRPr b="0" lang="ru-RU" sz="3200" spc="-1" strike="noStrike">
              <a:latin typeface="Arial"/>
            </a:endParaRPr>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05"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ru-RU" sz="1800" spc="-1" strike="noStrike">
              <a:solidFill>
                <a:srgbClr val="ffffff"/>
              </a:solidFill>
              <a:latin typeface="SamsungOne 450C"/>
            </a:endParaRPr>
          </a:p>
        </p:txBody>
      </p:sp>
      <p:sp>
        <p:nvSpPr>
          <p:cNvPr id="206" name="PlaceHolder 2"/>
          <p:cNvSpPr>
            <a:spLocks noGrp="1"/>
          </p:cNvSpPr>
          <p:nvPr>
            <p:ph type="body"/>
          </p:nvPr>
        </p:nvSpPr>
        <p:spPr>
          <a:xfrm>
            <a:off x="609480" y="1604520"/>
            <a:ext cx="10972440" cy="3977280"/>
          </a:xfrm>
          <a:prstGeom prst="rect">
            <a:avLst/>
          </a:prstGeom>
        </p:spPr>
        <p:txBody>
          <a:bodyPr lIns="0" rIns="0" tIns="0" bIns="0">
            <a:normAutofit/>
          </a:bodyPr>
          <a:p>
            <a:endParaRPr b="0" lang="ru-RU" sz="2800" spc="-1" strike="noStrike">
              <a:solidFill>
                <a:srgbClr val="ffffff"/>
              </a:solidFill>
              <a:latin typeface="SamsungOne 450C"/>
            </a:endParaRPr>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07"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ru-RU" sz="1800" spc="-1" strike="noStrike">
              <a:solidFill>
                <a:srgbClr val="ffffff"/>
              </a:solidFill>
              <a:latin typeface="SamsungOne 450C"/>
            </a:endParaRPr>
          </a:p>
        </p:txBody>
      </p:sp>
      <p:sp>
        <p:nvSpPr>
          <p:cNvPr id="208" name="PlaceHolder 2"/>
          <p:cNvSpPr>
            <a:spLocks noGrp="1"/>
          </p:cNvSpPr>
          <p:nvPr>
            <p:ph type="body"/>
          </p:nvPr>
        </p:nvSpPr>
        <p:spPr>
          <a:xfrm>
            <a:off x="609480" y="1604520"/>
            <a:ext cx="5354280" cy="3977280"/>
          </a:xfrm>
          <a:prstGeom prst="rect">
            <a:avLst/>
          </a:prstGeom>
        </p:spPr>
        <p:txBody>
          <a:bodyPr lIns="0" rIns="0" tIns="0" bIns="0">
            <a:normAutofit/>
          </a:bodyPr>
          <a:p>
            <a:endParaRPr b="0" lang="ru-RU" sz="2800" spc="-1" strike="noStrike">
              <a:solidFill>
                <a:srgbClr val="ffffff"/>
              </a:solidFill>
              <a:latin typeface="SamsungOne 450C"/>
            </a:endParaRPr>
          </a:p>
        </p:txBody>
      </p:sp>
      <p:sp>
        <p:nvSpPr>
          <p:cNvPr id="209" name="PlaceHolder 3"/>
          <p:cNvSpPr>
            <a:spLocks noGrp="1"/>
          </p:cNvSpPr>
          <p:nvPr>
            <p:ph type="body"/>
          </p:nvPr>
        </p:nvSpPr>
        <p:spPr>
          <a:xfrm>
            <a:off x="6231960" y="1604520"/>
            <a:ext cx="5354280" cy="3977280"/>
          </a:xfrm>
          <a:prstGeom prst="rect">
            <a:avLst/>
          </a:prstGeom>
        </p:spPr>
        <p:txBody>
          <a:bodyPr lIns="0" rIns="0" tIns="0" bIns="0">
            <a:normAutofit/>
          </a:bodyPr>
          <a:p>
            <a:endParaRPr b="0" lang="ru-RU" sz="2800" spc="-1" strike="noStrike">
              <a:solidFill>
                <a:srgbClr val="ffffff"/>
              </a:solidFill>
              <a:latin typeface="SamsungOne 450C"/>
            </a:endParaRPr>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10"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ru-RU" sz="1800" spc="-1" strike="noStrike">
              <a:solidFill>
                <a:srgbClr val="ffffff"/>
              </a:solidFill>
              <a:latin typeface="SamsungOne 450C"/>
            </a:endParaRPr>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11" name="PlaceHolder 1"/>
          <p:cNvSpPr>
            <a:spLocks noGrp="1"/>
          </p:cNvSpPr>
          <p:nvPr>
            <p:ph type="subTitle"/>
          </p:nvPr>
        </p:nvSpPr>
        <p:spPr>
          <a:xfrm>
            <a:off x="609480" y="273600"/>
            <a:ext cx="10972440" cy="5307840"/>
          </a:xfrm>
          <a:prstGeom prst="rect">
            <a:avLst/>
          </a:prstGeom>
        </p:spPr>
        <p:txBody>
          <a:bodyPr lIns="0" rIns="0" tIns="0" bIns="0" anchor="ctr">
            <a:spAutoFit/>
          </a:bodyPr>
          <a:p>
            <a:pPr algn="ctr"/>
            <a:endParaRPr b="0" lang="ru-RU" sz="3200" spc="-1" strike="noStrike">
              <a:latin typeface="Arial"/>
            </a:endParaRPr>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12"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ru-RU" sz="1800" spc="-1" strike="noStrike">
              <a:solidFill>
                <a:srgbClr val="ffffff"/>
              </a:solidFill>
              <a:latin typeface="SamsungOne 450C"/>
            </a:endParaRPr>
          </a:p>
        </p:txBody>
      </p:sp>
      <p:sp>
        <p:nvSpPr>
          <p:cNvPr id="213" name="PlaceHolder 2"/>
          <p:cNvSpPr>
            <a:spLocks noGrp="1"/>
          </p:cNvSpPr>
          <p:nvPr>
            <p:ph type="body"/>
          </p:nvPr>
        </p:nvSpPr>
        <p:spPr>
          <a:xfrm>
            <a:off x="609480" y="1604520"/>
            <a:ext cx="5354280" cy="1896840"/>
          </a:xfrm>
          <a:prstGeom prst="rect">
            <a:avLst/>
          </a:prstGeom>
        </p:spPr>
        <p:txBody>
          <a:bodyPr lIns="0" rIns="0" tIns="0" bIns="0">
            <a:normAutofit/>
          </a:bodyPr>
          <a:p>
            <a:endParaRPr b="0" lang="ru-RU" sz="2800" spc="-1" strike="noStrike">
              <a:solidFill>
                <a:srgbClr val="ffffff"/>
              </a:solidFill>
              <a:latin typeface="SamsungOne 450C"/>
            </a:endParaRPr>
          </a:p>
        </p:txBody>
      </p:sp>
      <p:sp>
        <p:nvSpPr>
          <p:cNvPr id="214" name="PlaceHolder 3"/>
          <p:cNvSpPr>
            <a:spLocks noGrp="1"/>
          </p:cNvSpPr>
          <p:nvPr>
            <p:ph type="body"/>
          </p:nvPr>
        </p:nvSpPr>
        <p:spPr>
          <a:xfrm>
            <a:off x="6231960" y="1604520"/>
            <a:ext cx="5354280" cy="3977280"/>
          </a:xfrm>
          <a:prstGeom prst="rect">
            <a:avLst/>
          </a:prstGeom>
        </p:spPr>
        <p:txBody>
          <a:bodyPr lIns="0" rIns="0" tIns="0" bIns="0">
            <a:normAutofit/>
          </a:bodyPr>
          <a:p>
            <a:endParaRPr b="0" lang="ru-RU" sz="2800" spc="-1" strike="noStrike">
              <a:solidFill>
                <a:srgbClr val="ffffff"/>
              </a:solidFill>
              <a:latin typeface="SamsungOne 450C"/>
            </a:endParaRPr>
          </a:p>
        </p:txBody>
      </p:sp>
      <p:sp>
        <p:nvSpPr>
          <p:cNvPr id="215" name="PlaceHolder 4"/>
          <p:cNvSpPr>
            <a:spLocks noGrp="1"/>
          </p:cNvSpPr>
          <p:nvPr>
            <p:ph type="body"/>
          </p:nvPr>
        </p:nvSpPr>
        <p:spPr>
          <a:xfrm>
            <a:off x="609480" y="3682080"/>
            <a:ext cx="5354280" cy="1896840"/>
          </a:xfrm>
          <a:prstGeom prst="rect">
            <a:avLst/>
          </a:prstGeom>
        </p:spPr>
        <p:txBody>
          <a:bodyPr lIns="0" rIns="0" tIns="0" bIns="0">
            <a:normAutofit/>
          </a:bodyPr>
          <a:p>
            <a:endParaRPr b="0" lang="ru-RU" sz="2800" spc="-1" strike="noStrike">
              <a:solidFill>
                <a:srgbClr val="ffffff"/>
              </a:solidFill>
              <a:latin typeface="SamsungOne 450C"/>
            </a:endParaRPr>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16"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ru-RU" sz="1800" spc="-1" strike="noStrike">
              <a:solidFill>
                <a:srgbClr val="ffffff"/>
              </a:solidFill>
              <a:latin typeface="SamsungOne 450C"/>
            </a:endParaRPr>
          </a:p>
        </p:txBody>
      </p:sp>
      <p:sp>
        <p:nvSpPr>
          <p:cNvPr id="217" name="PlaceHolder 2"/>
          <p:cNvSpPr>
            <a:spLocks noGrp="1"/>
          </p:cNvSpPr>
          <p:nvPr>
            <p:ph type="body"/>
          </p:nvPr>
        </p:nvSpPr>
        <p:spPr>
          <a:xfrm>
            <a:off x="609480" y="1604520"/>
            <a:ext cx="5354280" cy="3977280"/>
          </a:xfrm>
          <a:prstGeom prst="rect">
            <a:avLst/>
          </a:prstGeom>
        </p:spPr>
        <p:txBody>
          <a:bodyPr lIns="0" rIns="0" tIns="0" bIns="0">
            <a:normAutofit/>
          </a:bodyPr>
          <a:p>
            <a:endParaRPr b="0" lang="ru-RU" sz="2800" spc="-1" strike="noStrike">
              <a:solidFill>
                <a:srgbClr val="ffffff"/>
              </a:solidFill>
              <a:latin typeface="SamsungOne 450C"/>
            </a:endParaRPr>
          </a:p>
        </p:txBody>
      </p:sp>
      <p:sp>
        <p:nvSpPr>
          <p:cNvPr id="218" name="PlaceHolder 3"/>
          <p:cNvSpPr>
            <a:spLocks noGrp="1"/>
          </p:cNvSpPr>
          <p:nvPr>
            <p:ph type="body"/>
          </p:nvPr>
        </p:nvSpPr>
        <p:spPr>
          <a:xfrm>
            <a:off x="6231960" y="1604520"/>
            <a:ext cx="5354280" cy="1896840"/>
          </a:xfrm>
          <a:prstGeom prst="rect">
            <a:avLst/>
          </a:prstGeom>
        </p:spPr>
        <p:txBody>
          <a:bodyPr lIns="0" rIns="0" tIns="0" bIns="0">
            <a:normAutofit/>
          </a:bodyPr>
          <a:p>
            <a:endParaRPr b="0" lang="ru-RU" sz="2800" spc="-1" strike="noStrike">
              <a:solidFill>
                <a:srgbClr val="ffffff"/>
              </a:solidFill>
              <a:latin typeface="SamsungOne 450C"/>
            </a:endParaRPr>
          </a:p>
        </p:txBody>
      </p:sp>
      <p:sp>
        <p:nvSpPr>
          <p:cNvPr id="219" name="PlaceHolder 4"/>
          <p:cNvSpPr>
            <a:spLocks noGrp="1"/>
          </p:cNvSpPr>
          <p:nvPr>
            <p:ph type="body"/>
          </p:nvPr>
        </p:nvSpPr>
        <p:spPr>
          <a:xfrm>
            <a:off x="6231960" y="3682080"/>
            <a:ext cx="5354280" cy="1896840"/>
          </a:xfrm>
          <a:prstGeom prst="rect">
            <a:avLst/>
          </a:prstGeom>
        </p:spPr>
        <p:txBody>
          <a:bodyPr lIns="0" rIns="0" tIns="0" bIns="0">
            <a:normAutofit/>
          </a:bodyPr>
          <a:p>
            <a:endParaRPr b="0" lang="ru-RU" sz="2800" spc="-1" strike="noStrike">
              <a:solidFill>
                <a:srgbClr val="ffffff"/>
              </a:solidFill>
              <a:latin typeface="SamsungOne 450C"/>
            </a:endParaRPr>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20"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ru-RU" sz="1800" spc="-1" strike="noStrike">
              <a:solidFill>
                <a:srgbClr val="ffffff"/>
              </a:solidFill>
              <a:latin typeface="SamsungOne 450C"/>
            </a:endParaRPr>
          </a:p>
        </p:txBody>
      </p:sp>
      <p:sp>
        <p:nvSpPr>
          <p:cNvPr id="221" name="PlaceHolder 2"/>
          <p:cNvSpPr>
            <a:spLocks noGrp="1"/>
          </p:cNvSpPr>
          <p:nvPr>
            <p:ph type="body"/>
          </p:nvPr>
        </p:nvSpPr>
        <p:spPr>
          <a:xfrm>
            <a:off x="609480" y="1604520"/>
            <a:ext cx="5354280" cy="1896840"/>
          </a:xfrm>
          <a:prstGeom prst="rect">
            <a:avLst/>
          </a:prstGeom>
        </p:spPr>
        <p:txBody>
          <a:bodyPr lIns="0" rIns="0" tIns="0" bIns="0">
            <a:normAutofit/>
          </a:bodyPr>
          <a:p>
            <a:endParaRPr b="0" lang="ru-RU" sz="2800" spc="-1" strike="noStrike">
              <a:solidFill>
                <a:srgbClr val="ffffff"/>
              </a:solidFill>
              <a:latin typeface="SamsungOne 450C"/>
            </a:endParaRPr>
          </a:p>
        </p:txBody>
      </p:sp>
      <p:sp>
        <p:nvSpPr>
          <p:cNvPr id="222" name="PlaceHolder 3"/>
          <p:cNvSpPr>
            <a:spLocks noGrp="1"/>
          </p:cNvSpPr>
          <p:nvPr>
            <p:ph type="body"/>
          </p:nvPr>
        </p:nvSpPr>
        <p:spPr>
          <a:xfrm>
            <a:off x="6231960" y="1604520"/>
            <a:ext cx="5354280" cy="1896840"/>
          </a:xfrm>
          <a:prstGeom prst="rect">
            <a:avLst/>
          </a:prstGeom>
        </p:spPr>
        <p:txBody>
          <a:bodyPr lIns="0" rIns="0" tIns="0" bIns="0">
            <a:normAutofit/>
          </a:bodyPr>
          <a:p>
            <a:endParaRPr b="0" lang="ru-RU" sz="2800" spc="-1" strike="noStrike">
              <a:solidFill>
                <a:srgbClr val="ffffff"/>
              </a:solidFill>
              <a:latin typeface="SamsungOne 450C"/>
            </a:endParaRPr>
          </a:p>
        </p:txBody>
      </p:sp>
      <p:sp>
        <p:nvSpPr>
          <p:cNvPr id="223" name="PlaceHolder 4"/>
          <p:cNvSpPr>
            <a:spLocks noGrp="1"/>
          </p:cNvSpPr>
          <p:nvPr>
            <p:ph type="body"/>
          </p:nvPr>
        </p:nvSpPr>
        <p:spPr>
          <a:xfrm>
            <a:off x="609480" y="3682080"/>
            <a:ext cx="10972440" cy="1896840"/>
          </a:xfrm>
          <a:prstGeom prst="rect">
            <a:avLst/>
          </a:prstGeom>
        </p:spPr>
        <p:txBody>
          <a:bodyPr lIns="0" rIns="0" tIns="0" bIns="0">
            <a:normAutofit/>
          </a:bodyPr>
          <a:p>
            <a:endParaRPr b="0" lang="ru-RU" sz="2800" spc="-1" strike="noStrike">
              <a:solidFill>
                <a:srgbClr val="ffffff"/>
              </a:solidFill>
              <a:latin typeface="SamsungOne 450C"/>
            </a:endParaRPr>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24"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ru-RU" sz="1800" spc="-1" strike="noStrike">
              <a:solidFill>
                <a:srgbClr val="ffffff"/>
              </a:solidFill>
              <a:latin typeface="SamsungOne 450C"/>
            </a:endParaRPr>
          </a:p>
        </p:txBody>
      </p:sp>
      <p:sp>
        <p:nvSpPr>
          <p:cNvPr id="225" name="PlaceHolder 2"/>
          <p:cNvSpPr>
            <a:spLocks noGrp="1"/>
          </p:cNvSpPr>
          <p:nvPr>
            <p:ph type="body"/>
          </p:nvPr>
        </p:nvSpPr>
        <p:spPr>
          <a:xfrm>
            <a:off x="609480" y="1604520"/>
            <a:ext cx="10972440" cy="1896840"/>
          </a:xfrm>
          <a:prstGeom prst="rect">
            <a:avLst/>
          </a:prstGeom>
        </p:spPr>
        <p:txBody>
          <a:bodyPr lIns="0" rIns="0" tIns="0" bIns="0">
            <a:normAutofit/>
          </a:bodyPr>
          <a:p>
            <a:endParaRPr b="0" lang="ru-RU" sz="2800" spc="-1" strike="noStrike">
              <a:solidFill>
                <a:srgbClr val="ffffff"/>
              </a:solidFill>
              <a:latin typeface="SamsungOne 450C"/>
            </a:endParaRPr>
          </a:p>
        </p:txBody>
      </p:sp>
      <p:sp>
        <p:nvSpPr>
          <p:cNvPr id="226" name="PlaceHolder 3"/>
          <p:cNvSpPr>
            <a:spLocks noGrp="1"/>
          </p:cNvSpPr>
          <p:nvPr>
            <p:ph type="body"/>
          </p:nvPr>
        </p:nvSpPr>
        <p:spPr>
          <a:xfrm>
            <a:off x="609480" y="3682080"/>
            <a:ext cx="10972440" cy="1896840"/>
          </a:xfrm>
          <a:prstGeom prst="rect">
            <a:avLst/>
          </a:prstGeom>
        </p:spPr>
        <p:txBody>
          <a:bodyPr lIns="0" rIns="0" tIns="0" bIns="0">
            <a:normAutofit/>
          </a:bodyPr>
          <a:p>
            <a:endParaRPr b="0" lang="ru-RU" sz="2800" spc="-1" strike="noStrike">
              <a:solidFill>
                <a:srgbClr val="ffffff"/>
              </a:solidFill>
              <a:latin typeface="SamsungOne 450C"/>
            </a:endParaRPr>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27"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ru-RU" sz="1800" spc="-1" strike="noStrike">
              <a:solidFill>
                <a:srgbClr val="ffffff"/>
              </a:solidFill>
              <a:latin typeface="SamsungOne 450C"/>
            </a:endParaRPr>
          </a:p>
        </p:txBody>
      </p:sp>
      <p:sp>
        <p:nvSpPr>
          <p:cNvPr id="228" name="PlaceHolder 2"/>
          <p:cNvSpPr>
            <a:spLocks noGrp="1"/>
          </p:cNvSpPr>
          <p:nvPr>
            <p:ph type="body"/>
          </p:nvPr>
        </p:nvSpPr>
        <p:spPr>
          <a:xfrm>
            <a:off x="609480" y="1604520"/>
            <a:ext cx="5354280" cy="1896840"/>
          </a:xfrm>
          <a:prstGeom prst="rect">
            <a:avLst/>
          </a:prstGeom>
        </p:spPr>
        <p:txBody>
          <a:bodyPr lIns="0" rIns="0" tIns="0" bIns="0">
            <a:normAutofit/>
          </a:bodyPr>
          <a:p>
            <a:endParaRPr b="0" lang="ru-RU" sz="2800" spc="-1" strike="noStrike">
              <a:solidFill>
                <a:srgbClr val="ffffff"/>
              </a:solidFill>
              <a:latin typeface="SamsungOne 450C"/>
            </a:endParaRPr>
          </a:p>
        </p:txBody>
      </p:sp>
      <p:sp>
        <p:nvSpPr>
          <p:cNvPr id="229" name="PlaceHolder 3"/>
          <p:cNvSpPr>
            <a:spLocks noGrp="1"/>
          </p:cNvSpPr>
          <p:nvPr>
            <p:ph type="body"/>
          </p:nvPr>
        </p:nvSpPr>
        <p:spPr>
          <a:xfrm>
            <a:off x="6231960" y="1604520"/>
            <a:ext cx="5354280" cy="1896840"/>
          </a:xfrm>
          <a:prstGeom prst="rect">
            <a:avLst/>
          </a:prstGeom>
        </p:spPr>
        <p:txBody>
          <a:bodyPr lIns="0" rIns="0" tIns="0" bIns="0">
            <a:normAutofit/>
          </a:bodyPr>
          <a:p>
            <a:endParaRPr b="0" lang="ru-RU" sz="2800" spc="-1" strike="noStrike">
              <a:solidFill>
                <a:srgbClr val="ffffff"/>
              </a:solidFill>
              <a:latin typeface="SamsungOne 450C"/>
            </a:endParaRPr>
          </a:p>
        </p:txBody>
      </p:sp>
      <p:sp>
        <p:nvSpPr>
          <p:cNvPr id="230" name="PlaceHolder 4"/>
          <p:cNvSpPr>
            <a:spLocks noGrp="1"/>
          </p:cNvSpPr>
          <p:nvPr>
            <p:ph type="body"/>
          </p:nvPr>
        </p:nvSpPr>
        <p:spPr>
          <a:xfrm>
            <a:off x="609480" y="3682080"/>
            <a:ext cx="5354280" cy="1896840"/>
          </a:xfrm>
          <a:prstGeom prst="rect">
            <a:avLst/>
          </a:prstGeom>
        </p:spPr>
        <p:txBody>
          <a:bodyPr lIns="0" rIns="0" tIns="0" bIns="0">
            <a:normAutofit/>
          </a:bodyPr>
          <a:p>
            <a:endParaRPr b="0" lang="ru-RU" sz="2800" spc="-1" strike="noStrike">
              <a:solidFill>
                <a:srgbClr val="ffffff"/>
              </a:solidFill>
              <a:latin typeface="SamsungOne 450C"/>
            </a:endParaRPr>
          </a:p>
        </p:txBody>
      </p:sp>
      <p:sp>
        <p:nvSpPr>
          <p:cNvPr id="231" name="PlaceHolder 5"/>
          <p:cNvSpPr>
            <a:spLocks noGrp="1"/>
          </p:cNvSpPr>
          <p:nvPr>
            <p:ph type="body"/>
          </p:nvPr>
        </p:nvSpPr>
        <p:spPr>
          <a:xfrm>
            <a:off x="6231960" y="3682080"/>
            <a:ext cx="5354280" cy="1896840"/>
          </a:xfrm>
          <a:prstGeom prst="rect">
            <a:avLst/>
          </a:prstGeom>
        </p:spPr>
        <p:txBody>
          <a:bodyPr lIns="0" rIns="0" tIns="0" bIns="0">
            <a:normAutofit/>
          </a:bodyPr>
          <a:p>
            <a:endParaRPr b="0" lang="ru-RU" sz="2800" spc="-1" strike="noStrike">
              <a:solidFill>
                <a:srgbClr val="ffffff"/>
              </a:solidFill>
              <a:latin typeface="SamsungOne 450C"/>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1" name="PlaceHolder 1"/>
          <p:cNvSpPr>
            <a:spLocks noGrp="1"/>
          </p:cNvSpPr>
          <p:nvPr>
            <p:ph type="subTitle"/>
          </p:nvPr>
        </p:nvSpPr>
        <p:spPr>
          <a:xfrm>
            <a:off x="609480" y="273600"/>
            <a:ext cx="10972440" cy="5307840"/>
          </a:xfrm>
          <a:prstGeom prst="rect">
            <a:avLst/>
          </a:prstGeom>
        </p:spPr>
        <p:txBody>
          <a:bodyPr lIns="0" rIns="0" tIns="0" bIns="0" anchor="ctr">
            <a:spAutoFit/>
          </a:bodyPr>
          <a:p>
            <a:pPr algn="ctr"/>
            <a:endParaRPr b="0" lang="ru-RU" sz="3200" spc="-1" strike="noStrike">
              <a:latin typeface="Arial"/>
            </a:endParaRPr>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32"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ru-RU" sz="1800" spc="-1" strike="noStrike">
              <a:solidFill>
                <a:srgbClr val="ffffff"/>
              </a:solidFill>
              <a:latin typeface="SamsungOne 450C"/>
            </a:endParaRPr>
          </a:p>
        </p:txBody>
      </p:sp>
      <p:sp>
        <p:nvSpPr>
          <p:cNvPr id="233" name="PlaceHolder 2"/>
          <p:cNvSpPr>
            <a:spLocks noGrp="1"/>
          </p:cNvSpPr>
          <p:nvPr>
            <p:ph type="body"/>
          </p:nvPr>
        </p:nvSpPr>
        <p:spPr>
          <a:xfrm>
            <a:off x="609480" y="1604520"/>
            <a:ext cx="3533040" cy="1896840"/>
          </a:xfrm>
          <a:prstGeom prst="rect">
            <a:avLst/>
          </a:prstGeom>
        </p:spPr>
        <p:txBody>
          <a:bodyPr lIns="0" rIns="0" tIns="0" bIns="0">
            <a:normAutofit/>
          </a:bodyPr>
          <a:p>
            <a:endParaRPr b="0" lang="ru-RU" sz="2800" spc="-1" strike="noStrike">
              <a:solidFill>
                <a:srgbClr val="ffffff"/>
              </a:solidFill>
              <a:latin typeface="SamsungOne 450C"/>
            </a:endParaRPr>
          </a:p>
        </p:txBody>
      </p:sp>
      <p:sp>
        <p:nvSpPr>
          <p:cNvPr id="234" name="PlaceHolder 3"/>
          <p:cNvSpPr>
            <a:spLocks noGrp="1"/>
          </p:cNvSpPr>
          <p:nvPr>
            <p:ph type="body"/>
          </p:nvPr>
        </p:nvSpPr>
        <p:spPr>
          <a:xfrm>
            <a:off x="4319640" y="1604520"/>
            <a:ext cx="3533040" cy="1896840"/>
          </a:xfrm>
          <a:prstGeom prst="rect">
            <a:avLst/>
          </a:prstGeom>
        </p:spPr>
        <p:txBody>
          <a:bodyPr lIns="0" rIns="0" tIns="0" bIns="0">
            <a:normAutofit/>
          </a:bodyPr>
          <a:p>
            <a:endParaRPr b="0" lang="ru-RU" sz="2800" spc="-1" strike="noStrike">
              <a:solidFill>
                <a:srgbClr val="ffffff"/>
              </a:solidFill>
              <a:latin typeface="SamsungOne 450C"/>
            </a:endParaRPr>
          </a:p>
        </p:txBody>
      </p:sp>
      <p:sp>
        <p:nvSpPr>
          <p:cNvPr id="235" name="PlaceHolder 4"/>
          <p:cNvSpPr>
            <a:spLocks noGrp="1"/>
          </p:cNvSpPr>
          <p:nvPr>
            <p:ph type="body"/>
          </p:nvPr>
        </p:nvSpPr>
        <p:spPr>
          <a:xfrm>
            <a:off x="8029800" y="1604520"/>
            <a:ext cx="3533040" cy="1896840"/>
          </a:xfrm>
          <a:prstGeom prst="rect">
            <a:avLst/>
          </a:prstGeom>
        </p:spPr>
        <p:txBody>
          <a:bodyPr lIns="0" rIns="0" tIns="0" bIns="0">
            <a:normAutofit/>
          </a:bodyPr>
          <a:p>
            <a:endParaRPr b="0" lang="ru-RU" sz="2800" spc="-1" strike="noStrike">
              <a:solidFill>
                <a:srgbClr val="ffffff"/>
              </a:solidFill>
              <a:latin typeface="SamsungOne 450C"/>
            </a:endParaRPr>
          </a:p>
        </p:txBody>
      </p:sp>
      <p:sp>
        <p:nvSpPr>
          <p:cNvPr id="236" name="PlaceHolder 5"/>
          <p:cNvSpPr>
            <a:spLocks noGrp="1"/>
          </p:cNvSpPr>
          <p:nvPr>
            <p:ph type="body"/>
          </p:nvPr>
        </p:nvSpPr>
        <p:spPr>
          <a:xfrm>
            <a:off x="609480" y="3682080"/>
            <a:ext cx="3533040" cy="1896840"/>
          </a:xfrm>
          <a:prstGeom prst="rect">
            <a:avLst/>
          </a:prstGeom>
        </p:spPr>
        <p:txBody>
          <a:bodyPr lIns="0" rIns="0" tIns="0" bIns="0">
            <a:normAutofit/>
          </a:bodyPr>
          <a:p>
            <a:endParaRPr b="0" lang="ru-RU" sz="2800" spc="-1" strike="noStrike">
              <a:solidFill>
                <a:srgbClr val="ffffff"/>
              </a:solidFill>
              <a:latin typeface="SamsungOne 450C"/>
            </a:endParaRPr>
          </a:p>
        </p:txBody>
      </p:sp>
      <p:sp>
        <p:nvSpPr>
          <p:cNvPr id="237" name="PlaceHolder 6"/>
          <p:cNvSpPr>
            <a:spLocks noGrp="1"/>
          </p:cNvSpPr>
          <p:nvPr>
            <p:ph type="body"/>
          </p:nvPr>
        </p:nvSpPr>
        <p:spPr>
          <a:xfrm>
            <a:off x="4319640" y="3682080"/>
            <a:ext cx="3533040" cy="1896840"/>
          </a:xfrm>
          <a:prstGeom prst="rect">
            <a:avLst/>
          </a:prstGeom>
        </p:spPr>
        <p:txBody>
          <a:bodyPr lIns="0" rIns="0" tIns="0" bIns="0">
            <a:normAutofit/>
          </a:bodyPr>
          <a:p>
            <a:endParaRPr b="0" lang="ru-RU" sz="2800" spc="-1" strike="noStrike">
              <a:solidFill>
                <a:srgbClr val="ffffff"/>
              </a:solidFill>
              <a:latin typeface="SamsungOne 450C"/>
            </a:endParaRPr>
          </a:p>
        </p:txBody>
      </p:sp>
      <p:sp>
        <p:nvSpPr>
          <p:cNvPr id="238" name="PlaceHolder 7"/>
          <p:cNvSpPr>
            <a:spLocks noGrp="1"/>
          </p:cNvSpPr>
          <p:nvPr>
            <p:ph type="body"/>
          </p:nvPr>
        </p:nvSpPr>
        <p:spPr>
          <a:xfrm>
            <a:off x="8029800" y="3682080"/>
            <a:ext cx="3533040" cy="1896840"/>
          </a:xfrm>
          <a:prstGeom prst="rect">
            <a:avLst/>
          </a:prstGeom>
        </p:spPr>
        <p:txBody>
          <a:bodyPr lIns="0" rIns="0" tIns="0" bIns="0">
            <a:normAutofit/>
          </a:bodyPr>
          <a:p>
            <a:endParaRPr b="0" lang="ru-RU" sz="2800" spc="-1" strike="noStrike">
              <a:solidFill>
                <a:srgbClr val="ffffff"/>
              </a:solidFill>
              <a:latin typeface="SamsungOne 450C"/>
            </a:endParaRPr>
          </a:p>
        </p:txBody>
      </p:sp>
    </p:spTree>
  </p:cSld>
</p:sldLayout>
</file>

<file path=ppt/slideLayouts/slideLayout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51"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ru-RU" sz="1800" spc="-1" strike="noStrike">
              <a:solidFill>
                <a:srgbClr val="ffffff"/>
              </a:solidFill>
              <a:latin typeface="SamsungOne 450C"/>
            </a:endParaRPr>
          </a:p>
        </p:txBody>
      </p:sp>
      <p:sp>
        <p:nvSpPr>
          <p:cNvPr id="252" name="PlaceHolder 2"/>
          <p:cNvSpPr>
            <a:spLocks noGrp="1"/>
          </p:cNvSpPr>
          <p:nvPr>
            <p:ph type="subTitle"/>
          </p:nvPr>
        </p:nvSpPr>
        <p:spPr>
          <a:xfrm>
            <a:off x="609480" y="1604520"/>
            <a:ext cx="10972440" cy="3977280"/>
          </a:xfrm>
          <a:prstGeom prst="rect">
            <a:avLst/>
          </a:prstGeom>
        </p:spPr>
        <p:txBody>
          <a:bodyPr lIns="0" rIns="0" tIns="0" bIns="0" anchor="ctr">
            <a:spAutoFit/>
          </a:bodyPr>
          <a:p>
            <a:pPr algn="ctr"/>
            <a:endParaRPr b="0" lang="ru-RU" sz="3200" spc="-1" strike="noStrike">
              <a:latin typeface="Arial"/>
            </a:endParaRPr>
          </a:p>
        </p:txBody>
      </p:sp>
    </p:spTree>
  </p:cSld>
</p:sldLayout>
</file>

<file path=ppt/slideLayouts/slideLayout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53"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ru-RU" sz="1800" spc="-1" strike="noStrike">
              <a:solidFill>
                <a:srgbClr val="ffffff"/>
              </a:solidFill>
              <a:latin typeface="SamsungOne 450C"/>
            </a:endParaRPr>
          </a:p>
        </p:txBody>
      </p:sp>
      <p:sp>
        <p:nvSpPr>
          <p:cNvPr id="254" name="PlaceHolder 2"/>
          <p:cNvSpPr>
            <a:spLocks noGrp="1"/>
          </p:cNvSpPr>
          <p:nvPr>
            <p:ph type="body"/>
          </p:nvPr>
        </p:nvSpPr>
        <p:spPr>
          <a:xfrm>
            <a:off x="609480" y="1604520"/>
            <a:ext cx="10972440" cy="3977280"/>
          </a:xfrm>
          <a:prstGeom prst="rect">
            <a:avLst/>
          </a:prstGeom>
        </p:spPr>
        <p:txBody>
          <a:bodyPr lIns="0" rIns="0" tIns="0" bIns="0">
            <a:normAutofit/>
          </a:bodyPr>
          <a:p>
            <a:endParaRPr b="0" lang="ru-RU" sz="2800" spc="-1" strike="noStrike">
              <a:solidFill>
                <a:srgbClr val="ffffff"/>
              </a:solidFill>
              <a:latin typeface="SamsungOne 450C"/>
            </a:endParaRPr>
          </a:p>
        </p:txBody>
      </p:sp>
    </p:spTree>
  </p:cSld>
</p:sldLayout>
</file>

<file path=ppt/slideLayouts/slideLayout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55"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ru-RU" sz="1800" spc="-1" strike="noStrike">
              <a:solidFill>
                <a:srgbClr val="ffffff"/>
              </a:solidFill>
              <a:latin typeface="SamsungOne 450C"/>
            </a:endParaRPr>
          </a:p>
        </p:txBody>
      </p:sp>
      <p:sp>
        <p:nvSpPr>
          <p:cNvPr id="256" name="PlaceHolder 2"/>
          <p:cNvSpPr>
            <a:spLocks noGrp="1"/>
          </p:cNvSpPr>
          <p:nvPr>
            <p:ph type="body"/>
          </p:nvPr>
        </p:nvSpPr>
        <p:spPr>
          <a:xfrm>
            <a:off x="609480" y="1604520"/>
            <a:ext cx="5354280" cy="3977280"/>
          </a:xfrm>
          <a:prstGeom prst="rect">
            <a:avLst/>
          </a:prstGeom>
        </p:spPr>
        <p:txBody>
          <a:bodyPr lIns="0" rIns="0" tIns="0" bIns="0">
            <a:normAutofit/>
          </a:bodyPr>
          <a:p>
            <a:endParaRPr b="0" lang="ru-RU" sz="2800" spc="-1" strike="noStrike">
              <a:solidFill>
                <a:srgbClr val="ffffff"/>
              </a:solidFill>
              <a:latin typeface="SamsungOne 450C"/>
            </a:endParaRPr>
          </a:p>
        </p:txBody>
      </p:sp>
      <p:sp>
        <p:nvSpPr>
          <p:cNvPr id="257" name="PlaceHolder 3"/>
          <p:cNvSpPr>
            <a:spLocks noGrp="1"/>
          </p:cNvSpPr>
          <p:nvPr>
            <p:ph type="body"/>
          </p:nvPr>
        </p:nvSpPr>
        <p:spPr>
          <a:xfrm>
            <a:off x="6231960" y="1604520"/>
            <a:ext cx="5354280" cy="3977280"/>
          </a:xfrm>
          <a:prstGeom prst="rect">
            <a:avLst/>
          </a:prstGeom>
        </p:spPr>
        <p:txBody>
          <a:bodyPr lIns="0" rIns="0" tIns="0" bIns="0">
            <a:normAutofit/>
          </a:bodyPr>
          <a:p>
            <a:endParaRPr b="0" lang="ru-RU" sz="2800" spc="-1" strike="noStrike">
              <a:solidFill>
                <a:srgbClr val="ffffff"/>
              </a:solidFill>
              <a:latin typeface="SamsungOne 450C"/>
            </a:endParaRPr>
          </a:p>
        </p:txBody>
      </p:sp>
    </p:spTree>
  </p:cSld>
</p:sldLayout>
</file>

<file path=ppt/slideLayouts/slideLayout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58"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ru-RU" sz="1800" spc="-1" strike="noStrike">
              <a:solidFill>
                <a:srgbClr val="ffffff"/>
              </a:solidFill>
              <a:latin typeface="SamsungOne 450C"/>
            </a:endParaRPr>
          </a:p>
        </p:txBody>
      </p:sp>
    </p:spTree>
  </p:cSld>
</p:sldLayout>
</file>

<file path=ppt/slideLayouts/slideLayout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59" name="PlaceHolder 1"/>
          <p:cNvSpPr>
            <a:spLocks noGrp="1"/>
          </p:cNvSpPr>
          <p:nvPr>
            <p:ph type="subTitle"/>
          </p:nvPr>
        </p:nvSpPr>
        <p:spPr>
          <a:xfrm>
            <a:off x="609480" y="273600"/>
            <a:ext cx="10972440" cy="5307840"/>
          </a:xfrm>
          <a:prstGeom prst="rect">
            <a:avLst/>
          </a:prstGeom>
        </p:spPr>
        <p:txBody>
          <a:bodyPr lIns="0" rIns="0" tIns="0" bIns="0" anchor="ctr">
            <a:spAutoFit/>
          </a:bodyPr>
          <a:p>
            <a:pPr algn="ctr"/>
            <a:endParaRPr b="0" lang="ru-RU" sz="3200" spc="-1" strike="noStrike">
              <a:latin typeface="Arial"/>
            </a:endParaRPr>
          </a:p>
        </p:txBody>
      </p:sp>
    </p:spTree>
  </p:cSld>
</p:sldLayout>
</file>

<file path=ppt/slideLayouts/slideLayout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60"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ru-RU" sz="1800" spc="-1" strike="noStrike">
              <a:solidFill>
                <a:srgbClr val="ffffff"/>
              </a:solidFill>
              <a:latin typeface="SamsungOne 450C"/>
            </a:endParaRPr>
          </a:p>
        </p:txBody>
      </p:sp>
      <p:sp>
        <p:nvSpPr>
          <p:cNvPr id="261" name="PlaceHolder 2"/>
          <p:cNvSpPr>
            <a:spLocks noGrp="1"/>
          </p:cNvSpPr>
          <p:nvPr>
            <p:ph type="body"/>
          </p:nvPr>
        </p:nvSpPr>
        <p:spPr>
          <a:xfrm>
            <a:off x="609480" y="1604520"/>
            <a:ext cx="5354280" cy="1896840"/>
          </a:xfrm>
          <a:prstGeom prst="rect">
            <a:avLst/>
          </a:prstGeom>
        </p:spPr>
        <p:txBody>
          <a:bodyPr lIns="0" rIns="0" tIns="0" bIns="0">
            <a:normAutofit/>
          </a:bodyPr>
          <a:p>
            <a:endParaRPr b="0" lang="ru-RU" sz="2800" spc="-1" strike="noStrike">
              <a:solidFill>
                <a:srgbClr val="ffffff"/>
              </a:solidFill>
              <a:latin typeface="SamsungOne 450C"/>
            </a:endParaRPr>
          </a:p>
        </p:txBody>
      </p:sp>
      <p:sp>
        <p:nvSpPr>
          <p:cNvPr id="262" name="PlaceHolder 3"/>
          <p:cNvSpPr>
            <a:spLocks noGrp="1"/>
          </p:cNvSpPr>
          <p:nvPr>
            <p:ph type="body"/>
          </p:nvPr>
        </p:nvSpPr>
        <p:spPr>
          <a:xfrm>
            <a:off x="6231960" y="1604520"/>
            <a:ext cx="5354280" cy="3977280"/>
          </a:xfrm>
          <a:prstGeom prst="rect">
            <a:avLst/>
          </a:prstGeom>
        </p:spPr>
        <p:txBody>
          <a:bodyPr lIns="0" rIns="0" tIns="0" bIns="0">
            <a:normAutofit/>
          </a:bodyPr>
          <a:p>
            <a:endParaRPr b="0" lang="ru-RU" sz="2800" spc="-1" strike="noStrike">
              <a:solidFill>
                <a:srgbClr val="ffffff"/>
              </a:solidFill>
              <a:latin typeface="SamsungOne 450C"/>
            </a:endParaRPr>
          </a:p>
        </p:txBody>
      </p:sp>
      <p:sp>
        <p:nvSpPr>
          <p:cNvPr id="263" name="PlaceHolder 4"/>
          <p:cNvSpPr>
            <a:spLocks noGrp="1"/>
          </p:cNvSpPr>
          <p:nvPr>
            <p:ph type="body"/>
          </p:nvPr>
        </p:nvSpPr>
        <p:spPr>
          <a:xfrm>
            <a:off x="609480" y="3682080"/>
            <a:ext cx="5354280" cy="1896840"/>
          </a:xfrm>
          <a:prstGeom prst="rect">
            <a:avLst/>
          </a:prstGeom>
        </p:spPr>
        <p:txBody>
          <a:bodyPr lIns="0" rIns="0" tIns="0" bIns="0">
            <a:normAutofit/>
          </a:bodyPr>
          <a:p>
            <a:endParaRPr b="0" lang="ru-RU" sz="2800" spc="-1" strike="noStrike">
              <a:solidFill>
                <a:srgbClr val="ffffff"/>
              </a:solidFill>
              <a:latin typeface="SamsungOne 450C"/>
            </a:endParaRPr>
          </a:p>
        </p:txBody>
      </p:sp>
    </p:spTree>
  </p:cSld>
</p:sldLayout>
</file>

<file path=ppt/slideLayouts/slideLayout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64"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ru-RU" sz="1800" spc="-1" strike="noStrike">
              <a:solidFill>
                <a:srgbClr val="ffffff"/>
              </a:solidFill>
              <a:latin typeface="SamsungOne 450C"/>
            </a:endParaRPr>
          </a:p>
        </p:txBody>
      </p:sp>
      <p:sp>
        <p:nvSpPr>
          <p:cNvPr id="265" name="PlaceHolder 2"/>
          <p:cNvSpPr>
            <a:spLocks noGrp="1"/>
          </p:cNvSpPr>
          <p:nvPr>
            <p:ph type="body"/>
          </p:nvPr>
        </p:nvSpPr>
        <p:spPr>
          <a:xfrm>
            <a:off x="609480" y="1604520"/>
            <a:ext cx="5354280" cy="3977280"/>
          </a:xfrm>
          <a:prstGeom prst="rect">
            <a:avLst/>
          </a:prstGeom>
        </p:spPr>
        <p:txBody>
          <a:bodyPr lIns="0" rIns="0" tIns="0" bIns="0">
            <a:normAutofit/>
          </a:bodyPr>
          <a:p>
            <a:endParaRPr b="0" lang="ru-RU" sz="2800" spc="-1" strike="noStrike">
              <a:solidFill>
                <a:srgbClr val="ffffff"/>
              </a:solidFill>
              <a:latin typeface="SamsungOne 450C"/>
            </a:endParaRPr>
          </a:p>
        </p:txBody>
      </p:sp>
      <p:sp>
        <p:nvSpPr>
          <p:cNvPr id="266" name="PlaceHolder 3"/>
          <p:cNvSpPr>
            <a:spLocks noGrp="1"/>
          </p:cNvSpPr>
          <p:nvPr>
            <p:ph type="body"/>
          </p:nvPr>
        </p:nvSpPr>
        <p:spPr>
          <a:xfrm>
            <a:off x="6231960" y="1604520"/>
            <a:ext cx="5354280" cy="1896840"/>
          </a:xfrm>
          <a:prstGeom prst="rect">
            <a:avLst/>
          </a:prstGeom>
        </p:spPr>
        <p:txBody>
          <a:bodyPr lIns="0" rIns="0" tIns="0" bIns="0">
            <a:normAutofit/>
          </a:bodyPr>
          <a:p>
            <a:endParaRPr b="0" lang="ru-RU" sz="2800" spc="-1" strike="noStrike">
              <a:solidFill>
                <a:srgbClr val="ffffff"/>
              </a:solidFill>
              <a:latin typeface="SamsungOne 450C"/>
            </a:endParaRPr>
          </a:p>
        </p:txBody>
      </p:sp>
      <p:sp>
        <p:nvSpPr>
          <p:cNvPr id="267" name="PlaceHolder 4"/>
          <p:cNvSpPr>
            <a:spLocks noGrp="1"/>
          </p:cNvSpPr>
          <p:nvPr>
            <p:ph type="body"/>
          </p:nvPr>
        </p:nvSpPr>
        <p:spPr>
          <a:xfrm>
            <a:off x="6231960" y="3682080"/>
            <a:ext cx="5354280" cy="1896840"/>
          </a:xfrm>
          <a:prstGeom prst="rect">
            <a:avLst/>
          </a:prstGeom>
        </p:spPr>
        <p:txBody>
          <a:bodyPr lIns="0" rIns="0" tIns="0" bIns="0">
            <a:normAutofit/>
          </a:bodyPr>
          <a:p>
            <a:endParaRPr b="0" lang="ru-RU" sz="2800" spc="-1" strike="noStrike">
              <a:solidFill>
                <a:srgbClr val="ffffff"/>
              </a:solidFill>
              <a:latin typeface="SamsungOne 450C"/>
            </a:endParaRPr>
          </a:p>
        </p:txBody>
      </p:sp>
    </p:spTree>
  </p:cSld>
</p:sldLayout>
</file>

<file path=ppt/slideLayouts/slideLayout6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68"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ru-RU" sz="1800" spc="-1" strike="noStrike">
              <a:solidFill>
                <a:srgbClr val="ffffff"/>
              </a:solidFill>
              <a:latin typeface="SamsungOne 450C"/>
            </a:endParaRPr>
          </a:p>
        </p:txBody>
      </p:sp>
      <p:sp>
        <p:nvSpPr>
          <p:cNvPr id="269" name="PlaceHolder 2"/>
          <p:cNvSpPr>
            <a:spLocks noGrp="1"/>
          </p:cNvSpPr>
          <p:nvPr>
            <p:ph type="body"/>
          </p:nvPr>
        </p:nvSpPr>
        <p:spPr>
          <a:xfrm>
            <a:off x="609480" y="1604520"/>
            <a:ext cx="5354280" cy="1896840"/>
          </a:xfrm>
          <a:prstGeom prst="rect">
            <a:avLst/>
          </a:prstGeom>
        </p:spPr>
        <p:txBody>
          <a:bodyPr lIns="0" rIns="0" tIns="0" bIns="0">
            <a:normAutofit/>
          </a:bodyPr>
          <a:p>
            <a:endParaRPr b="0" lang="ru-RU" sz="2800" spc="-1" strike="noStrike">
              <a:solidFill>
                <a:srgbClr val="ffffff"/>
              </a:solidFill>
              <a:latin typeface="SamsungOne 450C"/>
            </a:endParaRPr>
          </a:p>
        </p:txBody>
      </p:sp>
      <p:sp>
        <p:nvSpPr>
          <p:cNvPr id="270" name="PlaceHolder 3"/>
          <p:cNvSpPr>
            <a:spLocks noGrp="1"/>
          </p:cNvSpPr>
          <p:nvPr>
            <p:ph type="body"/>
          </p:nvPr>
        </p:nvSpPr>
        <p:spPr>
          <a:xfrm>
            <a:off x="6231960" y="1604520"/>
            <a:ext cx="5354280" cy="1896840"/>
          </a:xfrm>
          <a:prstGeom prst="rect">
            <a:avLst/>
          </a:prstGeom>
        </p:spPr>
        <p:txBody>
          <a:bodyPr lIns="0" rIns="0" tIns="0" bIns="0">
            <a:normAutofit/>
          </a:bodyPr>
          <a:p>
            <a:endParaRPr b="0" lang="ru-RU" sz="2800" spc="-1" strike="noStrike">
              <a:solidFill>
                <a:srgbClr val="ffffff"/>
              </a:solidFill>
              <a:latin typeface="SamsungOne 450C"/>
            </a:endParaRPr>
          </a:p>
        </p:txBody>
      </p:sp>
      <p:sp>
        <p:nvSpPr>
          <p:cNvPr id="271" name="PlaceHolder 4"/>
          <p:cNvSpPr>
            <a:spLocks noGrp="1"/>
          </p:cNvSpPr>
          <p:nvPr>
            <p:ph type="body"/>
          </p:nvPr>
        </p:nvSpPr>
        <p:spPr>
          <a:xfrm>
            <a:off x="609480" y="3682080"/>
            <a:ext cx="10972440" cy="1896840"/>
          </a:xfrm>
          <a:prstGeom prst="rect">
            <a:avLst/>
          </a:prstGeom>
        </p:spPr>
        <p:txBody>
          <a:bodyPr lIns="0" rIns="0" tIns="0" bIns="0">
            <a:normAutofit/>
          </a:bodyPr>
          <a:p>
            <a:endParaRPr b="0" lang="ru-RU" sz="2800" spc="-1" strike="noStrike">
              <a:solidFill>
                <a:srgbClr val="ffffff"/>
              </a:solidFill>
              <a:latin typeface="SamsungOne 450C"/>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ru-RU" sz="1800" spc="-1" strike="noStrike">
              <a:solidFill>
                <a:srgbClr val="ffffff"/>
              </a:solidFill>
              <a:latin typeface="SamsungOne 450C"/>
            </a:endParaRPr>
          </a:p>
        </p:txBody>
      </p:sp>
      <p:sp>
        <p:nvSpPr>
          <p:cNvPr id="23" name="PlaceHolder 2"/>
          <p:cNvSpPr>
            <a:spLocks noGrp="1"/>
          </p:cNvSpPr>
          <p:nvPr>
            <p:ph type="body"/>
          </p:nvPr>
        </p:nvSpPr>
        <p:spPr>
          <a:xfrm>
            <a:off x="609480" y="1604520"/>
            <a:ext cx="5354280" cy="1896840"/>
          </a:xfrm>
          <a:prstGeom prst="rect">
            <a:avLst/>
          </a:prstGeom>
        </p:spPr>
        <p:txBody>
          <a:bodyPr lIns="0" rIns="0" tIns="0" bIns="0">
            <a:normAutofit/>
          </a:bodyPr>
          <a:p>
            <a:endParaRPr b="0" lang="ru-RU" sz="2800" spc="-1" strike="noStrike">
              <a:solidFill>
                <a:srgbClr val="ffffff"/>
              </a:solidFill>
              <a:latin typeface="SamsungOne 450C"/>
            </a:endParaRPr>
          </a:p>
        </p:txBody>
      </p:sp>
      <p:sp>
        <p:nvSpPr>
          <p:cNvPr id="24" name="PlaceHolder 3"/>
          <p:cNvSpPr>
            <a:spLocks noGrp="1"/>
          </p:cNvSpPr>
          <p:nvPr>
            <p:ph type="body"/>
          </p:nvPr>
        </p:nvSpPr>
        <p:spPr>
          <a:xfrm>
            <a:off x="6231960" y="1604520"/>
            <a:ext cx="5354280" cy="3977280"/>
          </a:xfrm>
          <a:prstGeom prst="rect">
            <a:avLst/>
          </a:prstGeom>
        </p:spPr>
        <p:txBody>
          <a:bodyPr lIns="0" rIns="0" tIns="0" bIns="0">
            <a:normAutofit/>
          </a:bodyPr>
          <a:p>
            <a:endParaRPr b="0" lang="ru-RU" sz="2800" spc="-1" strike="noStrike">
              <a:solidFill>
                <a:srgbClr val="ffffff"/>
              </a:solidFill>
              <a:latin typeface="SamsungOne 450C"/>
            </a:endParaRPr>
          </a:p>
        </p:txBody>
      </p:sp>
      <p:sp>
        <p:nvSpPr>
          <p:cNvPr id="25" name="PlaceHolder 4"/>
          <p:cNvSpPr>
            <a:spLocks noGrp="1"/>
          </p:cNvSpPr>
          <p:nvPr>
            <p:ph type="body"/>
          </p:nvPr>
        </p:nvSpPr>
        <p:spPr>
          <a:xfrm>
            <a:off x="609480" y="3682080"/>
            <a:ext cx="5354280" cy="1896840"/>
          </a:xfrm>
          <a:prstGeom prst="rect">
            <a:avLst/>
          </a:prstGeom>
        </p:spPr>
        <p:txBody>
          <a:bodyPr lIns="0" rIns="0" tIns="0" bIns="0">
            <a:normAutofit/>
          </a:bodyPr>
          <a:p>
            <a:endParaRPr b="0" lang="ru-RU" sz="2800" spc="-1" strike="noStrike">
              <a:solidFill>
                <a:srgbClr val="ffffff"/>
              </a:solidFill>
              <a:latin typeface="SamsungOne 450C"/>
            </a:endParaRPr>
          </a:p>
        </p:txBody>
      </p:sp>
    </p:spTree>
  </p:cSld>
</p:sldLayout>
</file>

<file path=ppt/slideLayouts/slideLayout7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72"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ru-RU" sz="1800" spc="-1" strike="noStrike">
              <a:solidFill>
                <a:srgbClr val="ffffff"/>
              </a:solidFill>
              <a:latin typeface="SamsungOne 450C"/>
            </a:endParaRPr>
          </a:p>
        </p:txBody>
      </p:sp>
      <p:sp>
        <p:nvSpPr>
          <p:cNvPr id="273" name="PlaceHolder 2"/>
          <p:cNvSpPr>
            <a:spLocks noGrp="1"/>
          </p:cNvSpPr>
          <p:nvPr>
            <p:ph type="body"/>
          </p:nvPr>
        </p:nvSpPr>
        <p:spPr>
          <a:xfrm>
            <a:off x="609480" y="1604520"/>
            <a:ext cx="10972440" cy="1896840"/>
          </a:xfrm>
          <a:prstGeom prst="rect">
            <a:avLst/>
          </a:prstGeom>
        </p:spPr>
        <p:txBody>
          <a:bodyPr lIns="0" rIns="0" tIns="0" bIns="0">
            <a:normAutofit/>
          </a:bodyPr>
          <a:p>
            <a:endParaRPr b="0" lang="ru-RU" sz="2800" spc="-1" strike="noStrike">
              <a:solidFill>
                <a:srgbClr val="ffffff"/>
              </a:solidFill>
              <a:latin typeface="SamsungOne 450C"/>
            </a:endParaRPr>
          </a:p>
        </p:txBody>
      </p:sp>
      <p:sp>
        <p:nvSpPr>
          <p:cNvPr id="274" name="PlaceHolder 3"/>
          <p:cNvSpPr>
            <a:spLocks noGrp="1"/>
          </p:cNvSpPr>
          <p:nvPr>
            <p:ph type="body"/>
          </p:nvPr>
        </p:nvSpPr>
        <p:spPr>
          <a:xfrm>
            <a:off x="609480" y="3682080"/>
            <a:ext cx="10972440" cy="1896840"/>
          </a:xfrm>
          <a:prstGeom prst="rect">
            <a:avLst/>
          </a:prstGeom>
        </p:spPr>
        <p:txBody>
          <a:bodyPr lIns="0" rIns="0" tIns="0" bIns="0">
            <a:normAutofit/>
          </a:bodyPr>
          <a:p>
            <a:endParaRPr b="0" lang="ru-RU" sz="2800" spc="-1" strike="noStrike">
              <a:solidFill>
                <a:srgbClr val="ffffff"/>
              </a:solidFill>
              <a:latin typeface="SamsungOne 450C"/>
            </a:endParaRPr>
          </a:p>
        </p:txBody>
      </p:sp>
    </p:spTree>
  </p:cSld>
</p:sldLayout>
</file>

<file path=ppt/slideLayouts/slideLayout7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75"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ru-RU" sz="1800" spc="-1" strike="noStrike">
              <a:solidFill>
                <a:srgbClr val="ffffff"/>
              </a:solidFill>
              <a:latin typeface="SamsungOne 450C"/>
            </a:endParaRPr>
          </a:p>
        </p:txBody>
      </p:sp>
      <p:sp>
        <p:nvSpPr>
          <p:cNvPr id="276" name="PlaceHolder 2"/>
          <p:cNvSpPr>
            <a:spLocks noGrp="1"/>
          </p:cNvSpPr>
          <p:nvPr>
            <p:ph type="body"/>
          </p:nvPr>
        </p:nvSpPr>
        <p:spPr>
          <a:xfrm>
            <a:off x="609480" y="1604520"/>
            <a:ext cx="5354280" cy="1896840"/>
          </a:xfrm>
          <a:prstGeom prst="rect">
            <a:avLst/>
          </a:prstGeom>
        </p:spPr>
        <p:txBody>
          <a:bodyPr lIns="0" rIns="0" tIns="0" bIns="0">
            <a:normAutofit/>
          </a:bodyPr>
          <a:p>
            <a:endParaRPr b="0" lang="ru-RU" sz="2800" spc="-1" strike="noStrike">
              <a:solidFill>
                <a:srgbClr val="ffffff"/>
              </a:solidFill>
              <a:latin typeface="SamsungOne 450C"/>
            </a:endParaRPr>
          </a:p>
        </p:txBody>
      </p:sp>
      <p:sp>
        <p:nvSpPr>
          <p:cNvPr id="277" name="PlaceHolder 3"/>
          <p:cNvSpPr>
            <a:spLocks noGrp="1"/>
          </p:cNvSpPr>
          <p:nvPr>
            <p:ph type="body"/>
          </p:nvPr>
        </p:nvSpPr>
        <p:spPr>
          <a:xfrm>
            <a:off x="6231960" y="1604520"/>
            <a:ext cx="5354280" cy="1896840"/>
          </a:xfrm>
          <a:prstGeom prst="rect">
            <a:avLst/>
          </a:prstGeom>
        </p:spPr>
        <p:txBody>
          <a:bodyPr lIns="0" rIns="0" tIns="0" bIns="0">
            <a:normAutofit/>
          </a:bodyPr>
          <a:p>
            <a:endParaRPr b="0" lang="ru-RU" sz="2800" spc="-1" strike="noStrike">
              <a:solidFill>
                <a:srgbClr val="ffffff"/>
              </a:solidFill>
              <a:latin typeface="SamsungOne 450C"/>
            </a:endParaRPr>
          </a:p>
        </p:txBody>
      </p:sp>
      <p:sp>
        <p:nvSpPr>
          <p:cNvPr id="278" name="PlaceHolder 4"/>
          <p:cNvSpPr>
            <a:spLocks noGrp="1"/>
          </p:cNvSpPr>
          <p:nvPr>
            <p:ph type="body"/>
          </p:nvPr>
        </p:nvSpPr>
        <p:spPr>
          <a:xfrm>
            <a:off x="609480" y="3682080"/>
            <a:ext cx="5354280" cy="1896840"/>
          </a:xfrm>
          <a:prstGeom prst="rect">
            <a:avLst/>
          </a:prstGeom>
        </p:spPr>
        <p:txBody>
          <a:bodyPr lIns="0" rIns="0" tIns="0" bIns="0">
            <a:normAutofit/>
          </a:bodyPr>
          <a:p>
            <a:endParaRPr b="0" lang="ru-RU" sz="2800" spc="-1" strike="noStrike">
              <a:solidFill>
                <a:srgbClr val="ffffff"/>
              </a:solidFill>
              <a:latin typeface="SamsungOne 450C"/>
            </a:endParaRPr>
          </a:p>
        </p:txBody>
      </p:sp>
      <p:sp>
        <p:nvSpPr>
          <p:cNvPr id="279" name="PlaceHolder 5"/>
          <p:cNvSpPr>
            <a:spLocks noGrp="1"/>
          </p:cNvSpPr>
          <p:nvPr>
            <p:ph type="body"/>
          </p:nvPr>
        </p:nvSpPr>
        <p:spPr>
          <a:xfrm>
            <a:off x="6231960" y="3682080"/>
            <a:ext cx="5354280" cy="1896840"/>
          </a:xfrm>
          <a:prstGeom prst="rect">
            <a:avLst/>
          </a:prstGeom>
        </p:spPr>
        <p:txBody>
          <a:bodyPr lIns="0" rIns="0" tIns="0" bIns="0">
            <a:normAutofit/>
          </a:bodyPr>
          <a:p>
            <a:endParaRPr b="0" lang="ru-RU" sz="2800" spc="-1" strike="noStrike">
              <a:solidFill>
                <a:srgbClr val="ffffff"/>
              </a:solidFill>
              <a:latin typeface="SamsungOne 450C"/>
            </a:endParaRPr>
          </a:p>
        </p:txBody>
      </p:sp>
    </p:spTree>
  </p:cSld>
</p:sldLayout>
</file>

<file path=ppt/slideLayouts/slideLayout7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80"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ru-RU" sz="1800" spc="-1" strike="noStrike">
              <a:solidFill>
                <a:srgbClr val="ffffff"/>
              </a:solidFill>
              <a:latin typeface="SamsungOne 450C"/>
            </a:endParaRPr>
          </a:p>
        </p:txBody>
      </p:sp>
      <p:sp>
        <p:nvSpPr>
          <p:cNvPr id="281" name="PlaceHolder 2"/>
          <p:cNvSpPr>
            <a:spLocks noGrp="1"/>
          </p:cNvSpPr>
          <p:nvPr>
            <p:ph type="body"/>
          </p:nvPr>
        </p:nvSpPr>
        <p:spPr>
          <a:xfrm>
            <a:off x="609480" y="1604520"/>
            <a:ext cx="3533040" cy="1896840"/>
          </a:xfrm>
          <a:prstGeom prst="rect">
            <a:avLst/>
          </a:prstGeom>
        </p:spPr>
        <p:txBody>
          <a:bodyPr lIns="0" rIns="0" tIns="0" bIns="0">
            <a:normAutofit/>
          </a:bodyPr>
          <a:p>
            <a:endParaRPr b="0" lang="ru-RU" sz="2800" spc="-1" strike="noStrike">
              <a:solidFill>
                <a:srgbClr val="ffffff"/>
              </a:solidFill>
              <a:latin typeface="SamsungOne 450C"/>
            </a:endParaRPr>
          </a:p>
        </p:txBody>
      </p:sp>
      <p:sp>
        <p:nvSpPr>
          <p:cNvPr id="282" name="PlaceHolder 3"/>
          <p:cNvSpPr>
            <a:spLocks noGrp="1"/>
          </p:cNvSpPr>
          <p:nvPr>
            <p:ph type="body"/>
          </p:nvPr>
        </p:nvSpPr>
        <p:spPr>
          <a:xfrm>
            <a:off x="4319640" y="1604520"/>
            <a:ext cx="3533040" cy="1896840"/>
          </a:xfrm>
          <a:prstGeom prst="rect">
            <a:avLst/>
          </a:prstGeom>
        </p:spPr>
        <p:txBody>
          <a:bodyPr lIns="0" rIns="0" tIns="0" bIns="0">
            <a:normAutofit/>
          </a:bodyPr>
          <a:p>
            <a:endParaRPr b="0" lang="ru-RU" sz="2800" spc="-1" strike="noStrike">
              <a:solidFill>
                <a:srgbClr val="ffffff"/>
              </a:solidFill>
              <a:latin typeface="SamsungOne 450C"/>
            </a:endParaRPr>
          </a:p>
        </p:txBody>
      </p:sp>
      <p:sp>
        <p:nvSpPr>
          <p:cNvPr id="283" name="PlaceHolder 4"/>
          <p:cNvSpPr>
            <a:spLocks noGrp="1"/>
          </p:cNvSpPr>
          <p:nvPr>
            <p:ph type="body"/>
          </p:nvPr>
        </p:nvSpPr>
        <p:spPr>
          <a:xfrm>
            <a:off x="8029800" y="1604520"/>
            <a:ext cx="3533040" cy="1896840"/>
          </a:xfrm>
          <a:prstGeom prst="rect">
            <a:avLst/>
          </a:prstGeom>
        </p:spPr>
        <p:txBody>
          <a:bodyPr lIns="0" rIns="0" tIns="0" bIns="0">
            <a:normAutofit/>
          </a:bodyPr>
          <a:p>
            <a:endParaRPr b="0" lang="ru-RU" sz="2800" spc="-1" strike="noStrike">
              <a:solidFill>
                <a:srgbClr val="ffffff"/>
              </a:solidFill>
              <a:latin typeface="SamsungOne 450C"/>
            </a:endParaRPr>
          </a:p>
        </p:txBody>
      </p:sp>
      <p:sp>
        <p:nvSpPr>
          <p:cNvPr id="284" name="PlaceHolder 5"/>
          <p:cNvSpPr>
            <a:spLocks noGrp="1"/>
          </p:cNvSpPr>
          <p:nvPr>
            <p:ph type="body"/>
          </p:nvPr>
        </p:nvSpPr>
        <p:spPr>
          <a:xfrm>
            <a:off x="609480" y="3682080"/>
            <a:ext cx="3533040" cy="1896840"/>
          </a:xfrm>
          <a:prstGeom prst="rect">
            <a:avLst/>
          </a:prstGeom>
        </p:spPr>
        <p:txBody>
          <a:bodyPr lIns="0" rIns="0" tIns="0" bIns="0">
            <a:normAutofit/>
          </a:bodyPr>
          <a:p>
            <a:endParaRPr b="0" lang="ru-RU" sz="2800" spc="-1" strike="noStrike">
              <a:solidFill>
                <a:srgbClr val="ffffff"/>
              </a:solidFill>
              <a:latin typeface="SamsungOne 450C"/>
            </a:endParaRPr>
          </a:p>
        </p:txBody>
      </p:sp>
      <p:sp>
        <p:nvSpPr>
          <p:cNvPr id="285" name="PlaceHolder 6"/>
          <p:cNvSpPr>
            <a:spLocks noGrp="1"/>
          </p:cNvSpPr>
          <p:nvPr>
            <p:ph type="body"/>
          </p:nvPr>
        </p:nvSpPr>
        <p:spPr>
          <a:xfrm>
            <a:off x="4319640" y="3682080"/>
            <a:ext cx="3533040" cy="1896840"/>
          </a:xfrm>
          <a:prstGeom prst="rect">
            <a:avLst/>
          </a:prstGeom>
        </p:spPr>
        <p:txBody>
          <a:bodyPr lIns="0" rIns="0" tIns="0" bIns="0">
            <a:normAutofit/>
          </a:bodyPr>
          <a:p>
            <a:endParaRPr b="0" lang="ru-RU" sz="2800" spc="-1" strike="noStrike">
              <a:solidFill>
                <a:srgbClr val="ffffff"/>
              </a:solidFill>
              <a:latin typeface="SamsungOne 450C"/>
            </a:endParaRPr>
          </a:p>
        </p:txBody>
      </p:sp>
      <p:sp>
        <p:nvSpPr>
          <p:cNvPr id="286" name="PlaceHolder 7"/>
          <p:cNvSpPr>
            <a:spLocks noGrp="1"/>
          </p:cNvSpPr>
          <p:nvPr>
            <p:ph type="body"/>
          </p:nvPr>
        </p:nvSpPr>
        <p:spPr>
          <a:xfrm>
            <a:off x="8029800" y="3682080"/>
            <a:ext cx="3533040" cy="1896840"/>
          </a:xfrm>
          <a:prstGeom prst="rect">
            <a:avLst/>
          </a:prstGeom>
        </p:spPr>
        <p:txBody>
          <a:bodyPr lIns="0" rIns="0" tIns="0" bIns="0">
            <a:normAutofit/>
          </a:bodyPr>
          <a:p>
            <a:endParaRPr b="0" lang="ru-RU" sz="2800" spc="-1" strike="noStrike">
              <a:solidFill>
                <a:srgbClr val="ffffff"/>
              </a:solidFill>
              <a:latin typeface="SamsungOne 450C"/>
            </a:endParaRPr>
          </a:p>
        </p:txBody>
      </p:sp>
    </p:spTree>
  </p:cSld>
</p:sldLayout>
</file>

<file path=ppt/slideLayouts/slideLayout7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7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02"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ru-RU" sz="1800" spc="-1" strike="noStrike">
              <a:solidFill>
                <a:srgbClr val="ffffff"/>
              </a:solidFill>
              <a:latin typeface="SamsungOne 450C"/>
            </a:endParaRPr>
          </a:p>
        </p:txBody>
      </p:sp>
      <p:sp>
        <p:nvSpPr>
          <p:cNvPr id="303" name="PlaceHolder 2"/>
          <p:cNvSpPr>
            <a:spLocks noGrp="1"/>
          </p:cNvSpPr>
          <p:nvPr>
            <p:ph type="subTitle"/>
          </p:nvPr>
        </p:nvSpPr>
        <p:spPr>
          <a:xfrm>
            <a:off x="609480" y="1604520"/>
            <a:ext cx="10972440" cy="3977280"/>
          </a:xfrm>
          <a:prstGeom prst="rect">
            <a:avLst/>
          </a:prstGeom>
        </p:spPr>
        <p:txBody>
          <a:bodyPr lIns="0" rIns="0" tIns="0" bIns="0" anchor="ctr">
            <a:spAutoFit/>
          </a:bodyPr>
          <a:p>
            <a:pPr algn="ctr"/>
            <a:endParaRPr b="0" lang="ru-RU" sz="3200" spc="-1" strike="noStrike">
              <a:latin typeface="Arial"/>
            </a:endParaRPr>
          </a:p>
        </p:txBody>
      </p:sp>
    </p:spTree>
  </p:cSld>
</p:sldLayout>
</file>

<file path=ppt/slideLayouts/slideLayout7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304"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ru-RU" sz="1800" spc="-1" strike="noStrike">
              <a:solidFill>
                <a:srgbClr val="ffffff"/>
              </a:solidFill>
              <a:latin typeface="SamsungOne 450C"/>
            </a:endParaRPr>
          </a:p>
        </p:txBody>
      </p:sp>
      <p:sp>
        <p:nvSpPr>
          <p:cNvPr id="305" name="PlaceHolder 2"/>
          <p:cNvSpPr>
            <a:spLocks noGrp="1"/>
          </p:cNvSpPr>
          <p:nvPr>
            <p:ph type="body"/>
          </p:nvPr>
        </p:nvSpPr>
        <p:spPr>
          <a:xfrm>
            <a:off x="609480" y="1604520"/>
            <a:ext cx="10972440" cy="3977280"/>
          </a:xfrm>
          <a:prstGeom prst="rect">
            <a:avLst/>
          </a:prstGeom>
        </p:spPr>
        <p:txBody>
          <a:bodyPr lIns="0" rIns="0" tIns="0" bIns="0">
            <a:normAutofit/>
          </a:bodyPr>
          <a:p>
            <a:endParaRPr b="0" lang="ru-RU" sz="2800" spc="-1" strike="noStrike">
              <a:solidFill>
                <a:srgbClr val="ffffff"/>
              </a:solidFill>
              <a:latin typeface="SamsungOne 450C"/>
            </a:endParaRPr>
          </a:p>
        </p:txBody>
      </p:sp>
    </p:spTree>
  </p:cSld>
</p:sldLayout>
</file>

<file path=ppt/slideLayouts/slideLayout7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306"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ru-RU" sz="1800" spc="-1" strike="noStrike">
              <a:solidFill>
                <a:srgbClr val="ffffff"/>
              </a:solidFill>
              <a:latin typeface="SamsungOne 450C"/>
            </a:endParaRPr>
          </a:p>
        </p:txBody>
      </p:sp>
      <p:sp>
        <p:nvSpPr>
          <p:cNvPr id="307" name="PlaceHolder 2"/>
          <p:cNvSpPr>
            <a:spLocks noGrp="1"/>
          </p:cNvSpPr>
          <p:nvPr>
            <p:ph type="body"/>
          </p:nvPr>
        </p:nvSpPr>
        <p:spPr>
          <a:xfrm>
            <a:off x="609480" y="1604520"/>
            <a:ext cx="5354280" cy="3977280"/>
          </a:xfrm>
          <a:prstGeom prst="rect">
            <a:avLst/>
          </a:prstGeom>
        </p:spPr>
        <p:txBody>
          <a:bodyPr lIns="0" rIns="0" tIns="0" bIns="0">
            <a:normAutofit/>
          </a:bodyPr>
          <a:p>
            <a:endParaRPr b="0" lang="ru-RU" sz="2800" spc="-1" strike="noStrike">
              <a:solidFill>
                <a:srgbClr val="ffffff"/>
              </a:solidFill>
              <a:latin typeface="SamsungOne 450C"/>
            </a:endParaRPr>
          </a:p>
        </p:txBody>
      </p:sp>
      <p:sp>
        <p:nvSpPr>
          <p:cNvPr id="308" name="PlaceHolder 3"/>
          <p:cNvSpPr>
            <a:spLocks noGrp="1"/>
          </p:cNvSpPr>
          <p:nvPr>
            <p:ph type="body"/>
          </p:nvPr>
        </p:nvSpPr>
        <p:spPr>
          <a:xfrm>
            <a:off x="6231960" y="1604520"/>
            <a:ext cx="5354280" cy="3977280"/>
          </a:xfrm>
          <a:prstGeom prst="rect">
            <a:avLst/>
          </a:prstGeom>
        </p:spPr>
        <p:txBody>
          <a:bodyPr lIns="0" rIns="0" tIns="0" bIns="0">
            <a:normAutofit/>
          </a:bodyPr>
          <a:p>
            <a:endParaRPr b="0" lang="ru-RU" sz="2800" spc="-1" strike="noStrike">
              <a:solidFill>
                <a:srgbClr val="ffffff"/>
              </a:solidFill>
              <a:latin typeface="SamsungOne 450C"/>
            </a:endParaRPr>
          </a:p>
        </p:txBody>
      </p:sp>
    </p:spTree>
  </p:cSld>
</p:sldLayout>
</file>

<file path=ppt/slideLayouts/slideLayout7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309"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ru-RU" sz="1800" spc="-1" strike="noStrike">
              <a:solidFill>
                <a:srgbClr val="ffffff"/>
              </a:solidFill>
              <a:latin typeface="SamsungOne 450C"/>
            </a:endParaRPr>
          </a:p>
        </p:txBody>
      </p:sp>
    </p:spTree>
  </p:cSld>
</p:sldLayout>
</file>

<file path=ppt/slideLayouts/slideLayout7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310" name="PlaceHolder 1"/>
          <p:cNvSpPr>
            <a:spLocks noGrp="1"/>
          </p:cNvSpPr>
          <p:nvPr>
            <p:ph type="subTitle"/>
          </p:nvPr>
        </p:nvSpPr>
        <p:spPr>
          <a:xfrm>
            <a:off x="609480" y="273600"/>
            <a:ext cx="10972440" cy="5307840"/>
          </a:xfrm>
          <a:prstGeom prst="rect">
            <a:avLst/>
          </a:prstGeom>
        </p:spPr>
        <p:txBody>
          <a:bodyPr lIns="0" rIns="0" tIns="0" bIns="0" anchor="ctr">
            <a:spAutoFit/>
          </a:bodyPr>
          <a:p>
            <a:pPr algn="ctr"/>
            <a:endParaRPr b="0" lang="ru-RU" sz="3200" spc="-1" strike="noStrike">
              <a:latin typeface="Arial"/>
            </a:endParaRPr>
          </a:p>
        </p:txBody>
      </p:sp>
    </p:spTree>
  </p:cSld>
</p:sldLayout>
</file>

<file path=ppt/slideLayouts/slideLayout7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311"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ru-RU" sz="1800" spc="-1" strike="noStrike">
              <a:solidFill>
                <a:srgbClr val="ffffff"/>
              </a:solidFill>
              <a:latin typeface="SamsungOne 450C"/>
            </a:endParaRPr>
          </a:p>
        </p:txBody>
      </p:sp>
      <p:sp>
        <p:nvSpPr>
          <p:cNvPr id="312" name="PlaceHolder 2"/>
          <p:cNvSpPr>
            <a:spLocks noGrp="1"/>
          </p:cNvSpPr>
          <p:nvPr>
            <p:ph type="body"/>
          </p:nvPr>
        </p:nvSpPr>
        <p:spPr>
          <a:xfrm>
            <a:off x="609480" y="1604520"/>
            <a:ext cx="5354280" cy="1896840"/>
          </a:xfrm>
          <a:prstGeom prst="rect">
            <a:avLst/>
          </a:prstGeom>
        </p:spPr>
        <p:txBody>
          <a:bodyPr lIns="0" rIns="0" tIns="0" bIns="0">
            <a:normAutofit/>
          </a:bodyPr>
          <a:p>
            <a:endParaRPr b="0" lang="ru-RU" sz="2800" spc="-1" strike="noStrike">
              <a:solidFill>
                <a:srgbClr val="ffffff"/>
              </a:solidFill>
              <a:latin typeface="SamsungOne 450C"/>
            </a:endParaRPr>
          </a:p>
        </p:txBody>
      </p:sp>
      <p:sp>
        <p:nvSpPr>
          <p:cNvPr id="313" name="PlaceHolder 3"/>
          <p:cNvSpPr>
            <a:spLocks noGrp="1"/>
          </p:cNvSpPr>
          <p:nvPr>
            <p:ph type="body"/>
          </p:nvPr>
        </p:nvSpPr>
        <p:spPr>
          <a:xfrm>
            <a:off x="6231960" y="1604520"/>
            <a:ext cx="5354280" cy="3977280"/>
          </a:xfrm>
          <a:prstGeom prst="rect">
            <a:avLst/>
          </a:prstGeom>
        </p:spPr>
        <p:txBody>
          <a:bodyPr lIns="0" rIns="0" tIns="0" bIns="0">
            <a:normAutofit/>
          </a:bodyPr>
          <a:p>
            <a:endParaRPr b="0" lang="ru-RU" sz="2800" spc="-1" strike="noStrike">
              <a:solidFill>
                <a:srgbClr val="ffffff"/>
              </a:solidFill>
              <a:latin typeface="SamsungOne 450C"/>
            </a:endParaRPr>
          </a:p>
        </p:txBody>
      </p:sp>
      <p:sp>
        <p:nvSpPr>
          <p:cNvPr id="314" name="PlaceHolder 4"/>
          <p:cNvSpPr>
            <a:spLocks noGrp="1"/>
          </p:cNvSpPr>
          <p:nvPr>
            <p:ph type="body"/>
          </p:nvPr>
        </p:nvSpPr>
        <p:spPr>
          <a:xfrm>
            <a:off x="609480" y="3682080"/>
            <a:ext cx="5354280" cy="1896840"/>
          </a:xfrm>
          <a:prstGeom prst="rect">
            <a:avLst/>
          </a:prstGeom>
        </p:spPr>
        <p:txBody>
          <a:bodyPr lIns="0" rIns="0" tIns="0" bIns="0">
            <a:normAutofit/>
          </a:bodyPr>
          <a:p>
            <a:endParaRPr b="0" lang="ru-RU" sz="2800" spc="-1" strike="noStrike">
              <a:solidFill>
                <a:srgbClr val="ffffff"/>
              </a:solidFill>
              <a:latin typeface="SamsungOne 450C"/>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ru-RU" sz="1800" spc="-1" strike="noStrike">
              <a:solidFill>
                <a:srgbClr val="ffffff"/>
              </a:solidFill>
              <a:latin typeface="SamsungOne 450C"/>
            </a:endParaRPr>
          </a:p>
        </p:txBody>
      </p:sp>
      <p:sp>
        <p:nvSpPr>
          <p:cNvPr id="27" name="PlaceHolder 2"/>
          <p:cNvSpPr>
            <a:spLocks noGrp="1"/>
          </p:cNvSpPr>
          <p:nvPr>
            <p:ph type="body"/>
          </p:nvPr>
        </p:nvSpPr>
        <p:spPr>
          <a:xfrm>
            <a:off x="609480" y="1604520"/>
            <a:ext cx="5354280" cy="3977280"/>
          </a:xfrm>
          <a:prstGeom prst="rect">
            <a:avLst/>
          </a:prstGeom>
        </p:spPr>
        <p:txBody>
          <a:bodyPr lIns="0" rIns="0" tIns="0" bIns="0">
            <a:normAutofit/>
          </a:bodyPr>
          <a:p>
            <a:endParaRPr b="0" lang="ru-RU" sz="2800" spc="-1" strike="noStrike">
              <a:solidFill>
                <a:srgbClr val="ffffff"/>
              </a:solidFill>
              <a:latin typeface="SamsungOne 450C"/>
            </a:endParaRPr>
          </a:p>
        </p:txBody>
      </p:sp>
      <p:sp>
        <p:nvSpPr>
          <p:cNvPr id="28" name="PlaceHolder 3"/>
          <p:cNvSpPr>
            <a:spLocks noGrp="1"/>
          </p:cNvSpPr>
          <p:nvPr>
            <p:ph type="body"/>
          </p:nvPr>
        </p:nvSpPr>
        <p:spPr>
          <a:xfrm>
            <a:off x="6231960" y="1604520"/>
            <a:ext cx="5354280" cy="1896840"/>
          </a:xfrm>
          <a:prstGeom prst="rect">
            <a:avLst/>
          </a:prstGeom>
        </p:spPr>
        <p:txBody>
          <a:bodyPr lIns="0" rIns="0" tIns="0" bIns="0">
            <a:normAutofit/>
          </a:bodyPr>
          <a:p>
            <a:endParaRPr b="0" lang="ru-RU" sz="2800" spc="-1" strike="noStrike">
              <a:solidFill>
                <a:srgbClr val="ffffff"/>
              </a:solidFill>
              <a:latin typeface="SamsungOne 450C"/>
            </a:endParaRPr>
          </a:p>
        </p:txBody>
      </p:sp>
      <p:sp>
        <p:nvSpPr>
          <p:cNvPr id="29" name="PlaceHolder 4"/>
          <p:cNvSpPr>
            <a:spLocks noGrp="1"/>
          </p:cNvSpPr>
          <p:nvPr>
            <p:ph type="body"/>
          </p:nvPr>
        </p:nvSpPr>
        <p:spPr>
          <a:xfrm>
            <a:off x="6231960" y="3682080"/>
            <a:ext cx="5354280" cy="1896840"/>
          </a:xfrm>
          <a:prstGeom prst="rect">
            <a:avLst/>
          </a:prstGeom>
        </p:spPr>
        <p:txBody>
          <a:bodyPr lIns="0" rIns="0" tIns="0" bIns="0">
            <a:normAutofit/>
          </a:bodyPr>
          <a:p>
            <a:endParaRPr b="0" lang="ru-RU" sz="2800" spc="-1" strike="noStrike">
              <a:solidFill>
                <a:srgbClr val="ffffff"/>
              </a:solidFill>
              <a:latin typeface="SamsungOne 450C"/>
            </a:endParaRPr>
          </a:p>
        </p:txBody>
      </p:sp>
    </p:spTree>
  </p:cSld>
</p:sldLayout>
</file>

<file path=ppt/slideLayouts/slideLayout8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315"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ru-RU" sz="1800" spc="-1" strike="noStrike">
              <a:solidFill>
                <a:srgbClr val="ffffff"/>
              </a:solidFill>
              <a:latin typeface="SamsungOne 450C"/>
            </a:endParaRPr>
          </a:p>
        </p:txBody>
      </p:sp>
      <p:sp>
        <p:nvSpPr>
          <p:cNvPr id="316" name="PlaceHolder 2"/>
          <p:cNvSpPr>
            <a:spLocks noGrp="1"/>
          </p:cNvSpPr>
          <p:nvPr>
            <p:ph type="body"/>
          </p:nvPr>
        </p:nvSpPr>
        <p:spPr>
          <a:xfrm>
            <a:off x="609480" y="1604520"/>
            <a:ext cx="5354280" cy="3977280"/>
          </a:xfrm>
          <a:prstGeom prst="rect">
            <a:avLst/>
          </a:prstGeom>
        </p:spPr>
        <p:txBody>
          <a:bodyPr lIns="0" rIns="0" tIns="0" bIns="0">
            <a:normAutofit/>
          </a:bodyPr>
          <a:p>
            <a:endParaRPr b="0" lang="ru-RU" sz="2800" spc="-1" strike="noStrike">
              <a:solidFill>
                <a:srgbClr val="ffffff"/>
              </a:solidFill>
              <a:latin typeface="SamsungOne 450C"/>
            </a:endParaRPr>
          </a:p>
        </p:txBody>
      </p:sp>
      <p:sp>
        <p:nvSpPr>
          <p:cNvPr id="317" name="PlaceHolder 3"/>
          <p:cNvSpPr>
            <a:spLocks noGrp="1"/>
          </p:cNvSpPr>
          <p:nvPr>
            <p:ph type="body"/>
          </p:nvPr>
        </p:nvSpPr>
        <p:spPr>
          <a:xfrm>
            <a:off x="6231960" y="1604520"/>
            <a:ext cx="5354280" cy="1896840"/>
          </a:xfrm>
          <a:prstGeom prst="rect">
            <a:avLst/>
          </a:prstGeom>
        </p:spPr>
        <p:txBody>
          <a:bodyPr lIns="0" rIns="0" tIns="0" bIns="0">
            <a:normAutofit/>
          </a:bodyPr>
          <a:p>
            <a:endParaRPr b="0" lang="ru-RU" sz="2800" spc="-1" strike="noStrike">
              <a:solidFill>
                <a:srgbClr val="ffffff"/>
              </a:solidFill>
              <a:latin typeface="SamsungOne 450C"/>
            </a:endParaRPr>
          </a:p>
        </p:txBody>
      </p:sp>
      <p:sp>
        <p:nvSpPr>
          <p:cNvPr id="318" name="PlaceHolder 4"/>
          <p:cNvSpPr>
            <a:spLocks noGrp="1"/>
          </p:cNvSpPr>
          <p:nvPr>
            <p:ph type="body"/>
          </p:nvPr>
        </p:nvSpPr>
        <p:spPr>
          <a:xfrm>
            <a:off x="6231960" y="3682080"/>
            <a:ext cx="5354280" cy="1896840"/>
          </a:xfrm>
          <a:prstGeom prst="rect">
            <a:avLst/>
          </a:prstGeom>
        </p:spPr>
        <p:txBody>
          <a:bodyPr lIns="0" rIns="0" tIns="0" bIns="0">
            <a:normAutofit/>
          </a:bodyPr>
          <a:p>
            <a:endParaRPr b="0" lang="ru-RU" sz="2800" spc="-1" strike="noStrike">
              <a:solidFill>
                <a:srgbClr val="ffffff"/>
              </a:solidFill>
              <a:latin typeface="SamsungOne 450C"/>
            </a:endParaRPr>
          </a:p>
        </p:txBody>
      </p:sp>
    </p:spTree>
  </p:cSld>
</p:sldLayout>
</file>

<file path=ppt/slideLayouts/slideLayout8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19"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ru-RU" sz="1800" spc="-1" strike="noStrike">
              <a:solidFill>
                <a:srgbClr val="ffffff"/>
              </a:solidFill>
              <a:latin typeface="SamsungOne 450C"/>
            </a:endParaRPr>
          </a:p>
        </p:txBody>
      </p:sp>
      <p:sp>
        <p:nvSpPr>
          <p:cNvPr id="320" name="PlaceHolder 2"/>
          <p:cNvSpPr>
            <a:spLocks noGrp="1"/>
          </p:cNvSpPr>
          <p:nvPr>
            <p:ph type="body"/>
          </p:nvPr>
        </p:nvSpPr>
        <p:spPr>
          <a:xfrm>
            <a:off x="609480" y="1604520"/>
            <a:ext cx="5354280" cy="1896840"/>
          </a:xfrm>
          <a:prstGeom prst="rect">
            <a:avLst/>
          </a:prstGeom>
        </p:spPr>
        <p:txBody>
          <a:bodyPr lIns="0" rIns="0" tIns="0" bIns="0">
            <a:normAutofit/>
          </a:bodyPr>
          <a:p>
            <a:endParaRPr b="0" lang="ru-RU" sz="2800" spc="-1" strike="noStrike">
              <a:solidFill>
                <a:srgbClr val="ffffff"/>
              </a:solidFill>
              <a:latin typeface="SamsungOne 450C"/>
            </a:endParaRPr>
          </a:p>
        </p:txBody>
      </p:sp>
      <p:sp>
        <p:nvSpPr>
          <p:cNvPr id="321" name="PlaceHolder 3"/>
          <p:cNvSpPr>
            <a:spLocks noGrp="1"/>
          </p:cNvSpPr>
          <p:nvPr>
            <p:ph type="body"/>
          </p:nvPr>
        </p:nvSpPr>
        <p:spPr>
          <a:xfrm>
            <a:off x="6231960" y="1604520"/>
            <a:ext cx="5354280" cy="1896840"/>
          </a:xfrm>
          <a:prstGeom prst="rect">
            <a:avLst/>
          </a:prstGeom>
        </p:spPr>
        <p:txBody>
          <a:bodyPr lIns="0" rIns="0" tIns="0" bIns="0">
            <a:normAutofit/>
          </a:bodyPr>
          <a:p>
            <a:endParaRPr b="0" lang="ru-RU" sz="2800" spc="-1" strike="noStrike">
              <a:solidFill>
                <a:srgbClr val="ffffff"/>
              </a:solidFill>
              <a:latin typeface="SamsungOne 450C"/>
            </a:endParaRPr>
          </a:p>
        </p:txBody>
      </p:sp>
      <p:sp>
        <p:nvSpPr>
          <p:cNvPr id="322" name="PlaceHolder 4"/>
          <p:cNvSpPr>
            <a:spLocks noGrp="1"/>
          </p:cNvSpPr>
          <p:nvPr>
            <p:ph type="body"/>
          </p:nvPr>
        </p:nvSpPr>
        <p:spPr>
          <a:xfrm>
            <a:off x="609480" y="3682080"/>
            <a:ext cx="10972440" cy="1896840"/>
          </a:xfrm>
          <a:prstGeom prst="rect">
            <a:avLst/>
          </a:prstGeom>
        </p:spPr>
        <p:txBody>
          <a:bodyPr lIns="0" rIns="0" tIns="0" bIns="0">
            <a:normAutofit/>
          </a:bodyPr>
          <a:p>
            <a:endParaRPr b="0" lang="ru-RU" sz="2800" spc="-1" strike="noStrike">
              <a:solidFill>
                <a:srgbClr val="ffffff"/>
              </a:solidFill>
              <a:latin typeface="SamsungOne 450C"/>
            </a:endParaRPr>
          </a:p>
        </p:txBody>
      </p:sp>
    </p:spTree>
  </p:cSld>
</p:sldLayout>
</file>

<file path=ppt/slideLayouts/slideLayout8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23"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ru-RU" sz="1800" spc="-1" strike="noStrike">
              <a:solidFill>
                <a:srgbClr val="ffffff"/>
              </a:solidFill>
              <a:latin typeface="SamsungOne 450C"/>
            </a:endParaRPr>
          </a:p>
        </p:txBody>
      </p:sp>
      <p:sp>
        <p:nvSpPr>
          <p:cNvPr id="324" name="PlaceHolder 2"/>
          <p:cNvSpPr>
            <a:spLocks noGrp="1"/>
          </p:cNvSpPr>
          <p:nvPr>
            <p:ph type="body"/>
          </p:nvPr>
        </p:nvSpPr>
        <p:spPr>
          <a:xfrm>
            <a:off x="609480" y="1604520"/>
            <a:ext cx="10972440" cy="1896840"/>
          </a:xfrm>
          <a:prstGeom prst="rect">
            <a:avLst/>
          </a:prstGeom>
        </p:spPr>
        <p:txBody>
          <a:bodyPr lIns="0" rIns="0" tIns="0" bIns="0">
            <a:normAutofit/>
          </a:bodyPr>
          <a:p>
            <a:endParaRPr b="0" lang="ru-RU" sz="2800" spc="-1" strike="noStrike">
              <a:solidFill>
                <a:srgbClr val="ffffff"/>
              </a:solidFill>
              <a:latin typeface="SamsungOne 450C"/>
            </a:endParaRPr>
          </a:p>
        </p:txBody>
      </p:sp>
      <p:sp>
        <p:nvSpPr>
          <p:cNvPr id="325" name="PlaceHolder 3"/>
          <p:cNvSpPr>
            <a:spLocks noGrp="1"/>
          </p:cNvSpPr>
          <p:nvPr>
            <p:ph type="body"/>
          </p:nvPr>
        </p:nvSpPr>
        <p:spPr>
          <a:xfrm>
            <a:off x="609480" y="3682080"/>
            <a:ext cx="10972440" cy="1896840"/>
          </a:xfrm>
          <a:prstGeom prst="rect">
            <a:avLst/>
          </a:prstGeom>
        </p:spPr>
        <p:txBody>
          <a:bodyPr lIns="0" rIns="0" tIns="0" bIns="0">
            <a:normAutofit/>
          </a:bodyPr>
          <a:p>
            <a:endParaRPr b="0" lang="ru-RU" sz="2800" spc="-1" strike="noStrike">
              <a:solidFill>
                <a:srgbClr val="ffffff"/>
              </a:solidFill>
              <a:latin typeface="SamsungOne 450C"/>
            </a:endParaRPr>
          </a:p>
        </p:txBody>
      </p:sp>
    </p:spTree>
  </p:cSld>
</p:sldLayout>
</file>

<file path=ppt/slideLayouts/slideLayout8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26"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ru-RU" sz="1800" spc="-1" strike="noStrike">
              <a:solidFill>
                <a:srgbClr val="ffffff"/>
              </a:solidFill>
              <a:latin typeface="SamsungOne 450C"/>
            </a:endParaRPr>
          </a:p>
        </p:txBody>
      </p:sp>
      <p:sp>
        <p:nvSpPr>
          <p:cNvPr id="327" name="PlaceHolder 2"/>
          <p:cNvSpPr>
            <a:spLocks noGrp="1"/>
          </p:cNvSpPr>
          <p:nvPr>
            <p:ph type="body"/>
          </p:nvPr>
        </p:nvSpPr>
        <p:spPr>
          <a:xfrm>
            <a:off x="609480" y="1604520"/>
            <a:ext cx="5354280" cy="1896840"/>
          </a:xfrm>
          <a:prstGeom prst="rect">
            <a:avLst/>
          </a:prstGeom>
        </p:spPr>
        <p:txBody>
          <a:bodyPr lIns="0" rIns="0" tIns="0" bIns="0">
            <a:normAutofit/>
          </a:bodyPr>
          <a:p>
            <a:endParaRPr b="0" lang="ru-RU" sz="2800" spc="-1" strike="noStrike">
              <a:solidFill>
                <a:srgbClr val="ffffff"/>
              </a:solidFill>
              <a:latin typeface="SamsungOne 450C"/>
            </a:endParaRPr>
          </a:p>
        </p:txBody>
      </p:sp>
      <p:sp>
        <p:nvSpPr>
          <p:cNvPr id="328" name="PlaceHolder 3"/>
          <p:cNvSpPr>
            <a:spLocks noGrp="1"/>
          </p:cNvSpPr>
          <p:nvPr>
            <p:ph type="body"/>
          </p:nvPr>
        </p:nvSpPr>
        <p:spPr>
          <a:xfrm>
            <a:off x="6231960" y="1604520"/>
            <a:ext cx="5354280" cy="1896840"/>
          </a:xfrm>
          <a:prstGeom prst="rect">
            <a:avLst/>
          </a:prstGeom>
        </p:spPr>
        <p:txBody>
          <a:bodyPr lIns="0" rIns="0" tIns="0" bIns="0">
            <a:normAutofit/>
          </a:bodyPr>
          <a:p>
            <a:endParaRPr b="0" lang="ru-RU" sz="2800" spc="-1" strike="noStrike">
              <a:solidFill>
                <a:srgbClr val="ffffff"/>
              </a:solidFill>
              <a:latin typeface="SamsungOne 450C"/>
            </a:endParaRPr>
          </a:p>
        </p:txBody>
      </p:sp>
      <p:sp>
        <p:nvSpPr>
          <p:cNvPr id="329" name="PlaceHolder 4"/>
          <p:cNvSpPr>
            <a:spLocks noGrp="1"/>
          </p:cNvSpPr>
          <p:nvPr>
            <p:ph type="body"/>
          </p:nvPr>
        </p:nvSpPr>
        <p:spPr>
          <a:xfrm>
            <a:off x="609480" y="3682080"/>
            <a:ext cx="5354280" cy="1896840"/>
          </a:xfrm>
          <a:prstGeom prst="rect">
            <a:avLst/>
          </a:prstGeom>
        </p:spPr>
        <p:txBody>
          <a:bodyPr lIns="0" rIns="0" tIns="0" bIns="0">
            <a:normAutofit/>
          </a:bodyPr>
          <a:p>
            <a:endParaRPr b="0" lang="ru-RU" sz="2800" spc="-1" strike="noStrike">
              <a:solidFill>
                <a:srgbClr val="ffffff"/>
              </a:solidFill>
              <a:latin typeface="SamsungOne 450C"/>
            </a:endParaRPr>
          </a:p>
        </p:txBody>
      </p:sp>
      <p:sp>
        <p:nvSpPr>
          <p:cNvPr id="330" name="PlaceHolder 5"/>
          <p:cNvSpPr>
            <a:spLocks noGrp="1"/>
          </p:cNvSpPr>
          <p:nvPr>
            <p:ph type="body"/>
          </p:nvPr>
        </p:nvSpPr>
        <p:spPr>
          <a:xfrm>
            <a:off x="6231960" y="3682080"/>
            <a:ext cx="5354280" cy="1896840"/>
          </a:xfrm>
          <a:prstGeom prst="rect">
            <a:avLst/>
          </a:prstGeom>
        </p:spPr>
        <p:txBody>
          <a:bodyPr lIns="0" rIns="0" tIns="0" bIns="0">
            <a:normAutofit/>
          </a:bodyPr>
          <a:p>
            <a:endParaRPr b="0" lang="ru-RU" sz="2800" spc="-1" strike="noStrike">
              <a:solidFill>
                <a:srgbClr val="ffffff"/>
              </a:solidFill>
              <a:latin typeface="SamsungOne 450C"/>
            </a:endParaRPr>
          </a:p>
        </p:txBody>
      </p:sp>
    </p:spTree>
  </p:cSld>
</p:sldLayout>
</file>

<file path=ppt/slideLayouts/slideLayout8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31"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ru-RU" sz="1800" spc="-1" strike="noStrike">
              <a:solidFill>
                <a:srgbClr val="ffffff"/>
              </a:solidFill>
              <a:latin typeface="SamsungOne 450C"/>
            </a:endParaRPr>
          </a:p>
        </p:txBody>
      </p:sp>
      <p:sp>
        <p:nvSpPr>
          <p:cNvPr id="332" name="PlaceHolder 2"/>
          <p:cNvSpPr>
            <a:spLocks noGrp="1"/>
          </p:cNvSpPr>
          <p:nvPr>
            <p:ph type="body"/>
          </p:nvPr>
        </p:nvSpPr>
        <p:spPr>
          <a:xfrm>
            <a:off x="609480" y="1604520"/>
            <a:ext cx="3533040" cy="1896840"/>
          </a:xfrm>
          <a:prstGeom prst="rect">
            <a:avLst/>
          </a:prstGeom>
        </p:spPr>
        <p:txBody>
          <a:bodyPr lIns="0" rIns="0" tIns="0" bIns="0">
            <a:normAutofit/>
          </a:bodyPr>
          <a:p>
            <a:endParaRPr b="0" lang="ru-RU" sz="2800" spc="-1" strike="noStrike">
              <a:solidFill>
                <a:srgbClr val="ffffff"/>
              </a:solidFill>
              <a:latin typeface="SamsungOne 450C"/>
            </a:endParaRPr>
          </a:p>
        </p:txBody>
      </p:sp>
      <p:sp>
        <p:nvSpPr>
          <p:cNvPr id="333" name="PlaceHolder 3"/>
          <p:cNvSpPr>
            <a:spLocks noGrp="1"/>
          </p:cNvSpPr>
          <p:nvPr>
            <p:ph type="body"/>
          </p:nvPr>
        </p:nvSpPr>
        <p:spPr>
          <a:xfrm>
            <a:off x="4319640" y="1604520"/>
            <a:ext cx="3533040" cy="1896840"/>
          </a:xfrm>
          <a:prstGeom prst="rect">
            <a:avLst/>
          </a:prstGeom>
        </p:spPr>
        <p:txBody>
          <a:bodyPr lIns="0" rIns="0" tIns="0" bIns="0">
            <a:normAutofit/>
          </a:bodyPr>
          <a:p>
            <a:endParaRPr b="0" lang="ru-RU" sz="2800" spc="-1" strike="noStrike">
              <a:solidFill>
                <a:srgbClr val="ffffff"/>
              </a:solidFill>
              <a:latin typeface="SamsungOne 450C"/>
            </a:endParaRPr>
          </a:p>
        </p:txBody>
      </p:sp>
      <p:sp>
        <p:nvSpPr>
          <p:cNvPr id="334" name="PlaceHolder 4"/>
          <p:cNvSpPr>
            <a:spLocks noGrp="1"/>
          </p:cNvSpPr>
          <p:nvPr>
            <p:ph type="body"/>
          </p:nvPr>
        </p:nvSpPr>
        <p:spPr>
          <a:xfrm>
            <a:off x="8029800" y="1604520"/>
            <a:ext cx="3533040" cy="1896840"/>
          </a:xfrm>
          <a:prstGeom prst="rect">
            <a:avLst/>
          </a:prstGeom>
        </p:spPr>
        <p:txBody>
          <a:bodyPr lIns="0" rIns="0" tIns="0" bIns="0">
            <a:normAutofit/>
          </a:bodyPr>
          <a:p>
            <a:endParaRPr b="0" lang="ru-RU" sz="2800" spc="-1" strike="noStrike">
              <a:solidFill>
                <a:srgbClr val="ffffff"/>
              </a:solidFill>
              <a:latin typeface="SamsungOne 450C"/>
            </a:endParaRPr>
          </a:p>
        </p:txBody>
      </p:sp>
      <p:sp>
        <p:nvSpPr>
          <p:cNvPr id="335" name="PlaceHolder 5"/>
          <p:cNvSpPr>
            <a:spLocks noGrp="1"/>
          </p:cNvSpPr>
          <p:nvPr>
            <p:ph type="body"/>
          </p:nvPr>
        </p:nvSpPr>
        <p:spPr>
          <a:xfrm>
            <a:off x="609480" y="3682080"/>
            <a:ext cx="3533040" cy="1896840"/>
          </a:xfrm>
          <a:prstGeom prst="rect">
            <a:avLst/>
          </a:prstGeom>
        </p:spPr>
        <p:txBody>
          <a:bodyPr lIns="0" rIns="0" tIns="0" bIns="0">
            <a:normAutofit/>
          </a:bodyPr>
          <a:p>
            <a:endParaRPr b="0" lang="ru-RU" sz="2800" spc="-1" strike="noStrike">
              <a:solidFill>
                <a:srgbClr val="ffffff"/>
              </a:solidFill>
              <a:latin typeface="SamsungOne 450C"/>
            </a:endParaRPr>
          </a:p>
        </p:txBody>
      </p:sp>
      <p:sp>
        <p:nvSpPr>
          <p:cNvPr id="336" name="PlaceHolder 6"/>
          <p:cNvSpPr>
            <a:spLocks noGrp="1"/>
          </p:cNvSpPr>
          <p:nvPr>
            <p:ph type="body"/>
          </p:nvPr>
        </p:nvSpPr>
        <p:spPr>
          <a:xfrm>
            <a:off x="4319640" y="3682080"/>
            <a:ext cx="3533040" cy="1896840"/>
          </a:xfrm>
          <a:prstGeom prst="rect">
            <a:avLst/>
          </a:prstGeom>
        </p:spPr>
        <p:txBody>
          <a:bodyPr lIns="0" rIns="0" tIns="0" bIns="0">
            <a:normAutofit/>
          </a:bodyPr>
          <a:p>
            <a:endParaRPr b="0" lang="ru-RU" sz="2800" spc="-1" strike="noStrike">
              <a:solidFill>
                <a:srgbClr val="ffffff"/>
              </a:solidFill>
              <a:latin typeface="SamsungOne 450C"/>
            </a:endParaRPr>
          </a:p>
        </p:txBody>
      </p:sp>
      <p:sp>
        <p:nvSpPr>
          <p:cNvPr id="337" name="PlaceHolder 7"/>
          <p:cNvSpPr>
            <a:spLocks noGrp="1"/>
          </p:cNvSpPr>
          <p:nvPr>
            <p:ph type="body"/>
          </p:nvPr>
        </p:nvSpPr>
        <p:spPr>
          <a:xfrm>
            <a:off x="8029800" y="3682080"/>
            <a:ext cx="3533040" cy="1896840"/>
          </a:xfrm>
          <a:prstGeom prst="rect">
            <a:avLst/>
          </a:prstGeom>
        </p:spPr>
        <p:txBody>
          <a:bodyPr lIns="0" rIns="0" tIns="0" bIns="0">
            <a:normAutofit/>
          </a:bodyPr>
          <a:p>
            <a:endParaRPr b="0" lang="ru-RU" sz="2800" spc="-1" strike="noStrike">
              <a:solidFill>
                <a:srgbClr val="ffffff"/>
              </a:solidFill>
              <a:latin typeface="SamsungOne 450C"/>
            </a:endParaRPr>
          </a:p>
        </p:txBody>
      </p:sp>
    </p:spTree>
  </p:cSld>
</p:sldLayout>
</file>

<file path=ppt/slideLayouts/slideLayout8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8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50"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ru-RU" sz="1800" spc="-1" strike="noStrike">
              <a:solidFill>
                <a:srgbClr val="ffffff"/>
              </a:solidFill>
              <a:latin typeface="SamsungOne 450C"/>
            </a:endParaRPr>
          </a:p>
        </p:txBody>
      </p:sp>
      <p:sp>
        <p:nvSpPr>
          <p:cNvPr id="351" name="PlaceHolder 2"/>
          <p:cNvSpPr>
            <a:spLocks noGrp="1"/>
          </p:cNvSpPr>
          <p:nvPr>
            <p:ph type="subTitle"/>
          </p:nvPr>
        </p:nvSpPr>
        <p:spPr>
          <a:xfrm>
            <a:off x="609480" y="1604520"/>
            <a:ext cx="10972440" cy="3977280"/>
          </a:xfrm>
          <a:prstGeom prst="rect">
            <a:avLst/>
          </a:prstGeom>
        </p:spPr>
        <p:txBody>
          <a:bodyPr lIns="0" rIns="0" tIns="0" bIns="0" anchor="ctr">
            <a:spAutoFit/>
          </a:bodyPr>
          <a:p>
            <a:pPr algn="ctr"/>
            <a:endParaRPr b="0" lang="ru-RU" sz="3200" spc="-1" strike="noStrike">
              <a:latin typeface="Arial"/>
            </a:endParaRPr>
          </a:p>
        </p:txBody>
      </p:sp>
    </p:spTree>
  </p:cSld>
</p:sldLayout>
</file>

<file path=ppt/slideLayouts/slideLayout8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352"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ru-RU" sz="1800" spc="-1" strike="noStrike">
              <a:solidFill>
                <a:srgbClr val="ffffff"/>
              </a:solidFill>
              <a:latin typeface="SamsungOne 450C"/>
            </a:endParaRPr>
          </a:p>
        </p:txBody>
      </p:sp>
      <p:sp>
        <p:nvSpPr>
          <p:cNvPr id="353" name="PlaceHolder 2"/>
          <p:cNvSpPr>
            <a:spLocks noGrp="1"/>
          </p:cNvSpPr>
          <p:nvPr>
            <p:ph type="body"/>
          </p:nvPr>
        </p:nvSpPr>
        <p:spPr>
          <a:xfrm>
            <a:off x="609480" y="1604520"/>
            <a:ext cx="10972440" cy="3977280"/>
          </a:xfrm>
          <a:prstGeom prst="rect">
            <a:avLst/>
          </a:prstGeom>
        </p:spPr>
        <p:txBody>
          <a:bodyPr lIns="0" rIns="0" tIns="0" bIns="0">
            <a:normAutofit/>
          </a:bodyPr>
          <a:p>
            <a:endParaRPr b="0" lang="ru-RU" sz="2800" spc="-1" strike="noStrike">
              <a:solidFill>
                <a:srgbClr val="ffffff"/>
              </a:solidFill>
              <a:latin typeface="SamsungOne 450C"/>
            </a:endParaRPr>
          </a:p>
        </p:txBody>
      </p:sp>
    </p:spTree>
  </p:cSld>
</p:sldLayout>
</file>

<file path=ppt/slideLayouts/slideLayout8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354"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ru-RU" sz="1800" spc="-1" strike="noStrike">
              <a:solidFill>
                <a:srgbClr val="ffffff"/>
              </a:solidFill>
              <a:latin typeface="SamsungOne 450C"/>
            </a:endParaRPr>
          </a:p>
        </p:txBody>
      </p:sp>
      <p:sp>
        <p:nvSpPr>
          <p:cNvPr id="355" name="PlaceHolder 2"/>
          <p:cNvSpPr>
            <a:spLocks noGrp="1"/>
          </p:cNvSpPr>
          <p:nvPr>
            <p:ph type="body"/>
          </p:nvPr>
        </p:nvSpPr>
        <p:spPr>
          <a:xfrm>
            <a:off x="609480" y="1604520"/>
            <a:ext cx="5354280" cy="3977280"/>
          </a:xfrm>
          <a:prstGeom prst="rect">
            <a:avLst/>
          </a:prstGeom>
        </p:spPr>
        <p:txBody>
          <a:bodyPr lIns="0" rIns="0" tIns="0" bIns="0">
            <a:normAutofit/>
          </a:bodyPr>
          <a:p>
            <a:endParaRPr b="0" lang="ru-RU" sz="2800" spc="-1" strike="noStrike">
              <a:solidFill>
                <a:srgbClr val="ffffff"/>
              </a:solidFill>
              <a:latin typeface="SamsungOne 450C"/>
            </a:endParaRPr>
          </a:p>
        </p:txBody>
      </p:sp>
      <p:sp>
        <p:nvSpPr>
          <p:cNvPr id="356" name="PlaceHolder 3"/>
          <p:cNvSpPr>
            <a:spLocks noGrp="1"/>
          </p:cNvSpPr>
          <p:nvPr>
            <p:ph type="body"/>
          </p:nvPr>
        </p:nvSpPr>
        <p:spPr>
          <a:xfrm>
            <a:off x="6231960" y="1604520"/>
            <a:ext cx="5354280" cy="3977280"/>
          </a:xfrm>
          <a:prstGeom prst="rect">
            <a:avLst/>
          </a:prstGeom>
        </p:spPr>
        <p:txBody>
          <a:bodyPr lIns="0" rIns="0" tIns="0" bIns="0">
            <a:normAutofit/>
          </a:bodyPr>
          <a:p>
            <a:endParaRPr b="0" lang="ru-RU" sz="2800" spc="-1" strike="noStrike">
              <a:solidFill>
                <a:srgbClr val="ffffff"/>
              </a:solidFill>
              <a:latin typeface="SamsungOne 450C"/>
            </a:endParaRPr>
          </a:p>
        </p:txBody>
      </p:sp>
    </p:spTree>
  </p:cSld>
</p:sldLayout>
</file>

<file path=ppt/slideLayouts/slideLayout8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357"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ru-RU" sz="1800" spc="-1" strike="noStrike">
              <a:solidFill>
                <a:srgbClr val="ffffff"/>
              </a:solidFill>
              <a:latin typeface="SamsungOne 450C"/>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0"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ru-RU" sz="1800" spc="-1" strike="noStrike">
              <a:solidFill>
                <a:srgbClr val="ffffff"/>
              </a:solidFill>
              <a:latin typeface="SamsungOne 450C"/>
            </a:endParaRPr>
          </a:p>
        </p:txBody>
      </p:sp>
      <p:sp>
        <p:nvSpPr>
          <p:cNvPr id="31" name="PlaceHolder 2"/>
          <p:cNvSpPr>
            <a:spLocks noGrp="1"/>
          </p:cNvSpPr>
          <p:nvPr>
            <p:ph type="body"/>
          </p:nvPr>
        </p:nvSpPr>
        <p:spPr>
          <a:xfrm>
            <a:off x="609480" y="1604520"/>
            <a:ext cx="5354280" cy="1896840"/>
          </a:xfrm>
          <a:prstGeom prst="rect">
            <a:avLst/>
          </a:prstGeom>
        </p:spPr>
        <p:txBody>
          <a:bodyPr lIns="0" rIns="0" tIns="0" bIns="0">
            <a:normAutofit/>
          </a:bodyPr>
          <a:p>
            <a:endParaRPr b="0" lang="ru-RU" sz="2800" spc="-1" strike="noStrike">
              <a:solidFill>
                <a:srgbClr val="ffffff"/>
              </a:solidFill>
              <a:latin typeface="SamsungOne 450C"/>
            </a:endParaRPr>
          </a:p>
        </p:txBody>
      </p:sp>
      <p:sp>
        <p:nvSpPr>
          <p:cNvPr id="32" name="PlaceHolder 3"/>
          <p:cNvSpPr>
            <a:spLocks noGrp="1"/>
          </p:cNvSpPr>
          <p:nvPr>
            <p:ph type="body"/>
          </p:nvPr>
        </p:nvSpPr>
        <p:spPr>
          <a:xfrm>
            <a:off x="6231960" y="1604520"/>
            <a:ext cx="5354280" cy="1896840"/>
          </a:xfrm>
          <a:prstGeom prst="rect">
            <a:avLst/>
          </a:prstGeom>
        </p:spPr>
        <p:txBody>
          <a:bodyPr lIns="0" rIns="0" tIns="0" bIns="0">
            <a:normAutofit/>
          </a:bodyPr>
          <a:p>
            <a:endParaRPr b="0" lang="ru-RU" sz="2800" spc="-1" strike="noStrike">
              <a:solidFill>
                <a:srgbClr val="ffffff"/>
              </a:solidFill>
              <a:latin typeface="SamsungOne 450C"/>
            </a:endParaRPr>
          </a:p>
        </p:txBody>
      </p:sp>
      <p:sp>
        <p:nvSpPr>
          <p:cNvPr id="33" name="PlaceHolder 4"/>
          <p:cNvSpPr>
            <a:spLocks noGrp="1"/>
          </p:cNvSpPr>
          <p:nvPr>
            <p:ph type="body"/>
          </p:nvPr>
        </p:nvSpPr>
        <p:spPr>
          <a:xfrm>
            <a:off x="609480" y="3682080"/>
            <a:ext cx="10972440" cy="1896840"/>
          </a:xfrm>
          <a:prstGeom prst="rect">
            <a:avLst/>
          </a:prstGeom>
        </p:spPr>
        <p:txBody>
          <a:bodyPr lIns="0" rIns="0" tIns="0" bIns="0">
            <a:normAutofit/>
          </a:bodyPr>
          <a:p>
            <a:endParaRPr b="0" lang="ru-RU" sz="2800" spc="-1" strike="noStrike">
              <a:solidFill>
                <a:srgbClr val="ffffff"/>
              </a:solidFill>
              <a:latin typeface="SamsungOne 450C"/>
            </a:endParaRPr>
          </a:p>
        </p:txBody>
      </p:sp>
    </p:spTree>
  </p:cSld>
</p:sldLayout>
</file>

<file path=ppt/slideLayouts/slideLayout9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358" name="PlaceHolder 1"/>
          <p:cNvSpPr>
            <a:spLocks noGrp="1"/>
          </p:cNvSpPr>
          <p:nvPr>
            <p:ph type="subTitle"/>
          </p:nvPr>
        </p:nvSpPr>
        <p:spPr>
          <a:xfrm>
            <a:off x="609480" y="273600"/>
            <a:ext cx="10972440" cy="5307840"/>
          </a:xfrm>
          <a:prstGeom prst="rect">
            <a:avLst/>
          </a:prstGeom>
        </p:spPr>
        <p:txBody>
          <a:bodyPr lIns="0" rIns="0" tIns="0" bIns="0" anchor="ctr">
            <a:spAutoFit/>
          </a:bodyPr>
          <a:p>
            <a:pPr algn="ctr"/>
            <a:endParaRPr b="0" lang="ru-RU" sz="3200" spc="-1" strike="noStrike">
              <a:latin typeface="Arial"/>
            </a:endParaRPr>
          </a:p>
        </p:txBody>
      </p:sp>
    </p:spTree>
  </p:cSld>
</p:sldLayout>
</file>

<file path=ppt/slideLayouts/slideLayout9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359"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ru-RU" sz="1800" spc="-1" strike="noStrike">
              <a:solidFill>
                <a:srgbClr val="ffffff"/>
              </a:solidFill>
              <a:latin typeface="SamsungOne 450C"/>
            </a:endParaRPr>
          </a:p>
        </p:txBody>
      </p:sp>
      <p:sp>
        <p:nvSpPr>
          <p:cNvPr id="360" name="PlaceHolder 2"/>
          <p:cNvSpPr>
            <a:spLocks noGrp="1"/>
          </p:cNvSpPr>
          <p:nvPr>
            <p:ph type="body"/>
          </p:nvPr>
        </p:nvSpPr>
        <p:spPr>
          <a:xfrm>
            <a:off x="609480" y="1604520"/>
            <a:ext cx="5354280" cy="1896840"/>
          </a:xfrm>
          <a:prstGeom prst="rect">
            <a:avLst/>
          </a:prstGeom>
        </p:spPr>
        <p:txBody>
          <a:bodyPr lIns="0" rIns="0" tIns="0" bIns="0">
            <a:normAutofit/>
          </a:bodyPr>
          <a:p>
            <a:endParaRPr b="0" lang="ru-RU" sz="2800" spc="-1" strike="noStrike">
              <a:solidFill>
                <a:srgbClr val="ffffff"/>
              </a:solidFill>
              <a:latin typeface="SamsungOne 450C"/>
            </a:endParaRPr>
          </a:p>
        </p:txBody>
      </p:sp>
      <p:sp>
        <p:nvSpPr>
          <p:cNvPr id="361" name="PlaceHolder 3"/>
          <p:cNvSpPr>
            <a:spLocks noGrp="1"/>
          </p:cNvSpPr>
          <p:nvPr>
            <p:ph type="body"/>
          </p:nvPr>
        </p:nvSpPr>
        <p:spPr>
          <a:xfrm>
            <a:off x="6231960" y="1604520"/>
            <a:ext cx="5354280" cy="3977280"/>
          </a:xfrm>
          <a:prstGeom prst="rect">
            <a:avLst/>
          </a:prstGeom>
        </p:spPr>
        <p:txBody>
          <a:bodyPr lIns="0" rIns="0" tIns="0" bIns="0">
            <a:normAutofit/>
          </a:bodyPr>
          <a:p>
            <a:endParaRPr b="0" lang="ru-RU" sz="2800" spc="-1" strike="noStrike">
              <a:solidFill>
                <a:srgbClr val="ffffff"/>
              </a:solidFill>
              <a:latin typeface="SamsungOne 450C"/>
            </a:endParaRPr>
          </a:p>
        </p:txBody>
      </p:sp>
      <p:sp>
        <p:nvSpPr>
          <p:cNvPr id="362" name="PlaceHolder 4"/>
          <p:cNvSpPr>
            <a:spLocks noGrp="1"/>
          </p:cNvSpPr>
          <p:nvPr>
            <p:ph type="body"/>
          </p:nvPr>
        </p:nvSpPr>
        <p:spPr>
          <a:xfrm>
            <a:off x="609480" y="3682080"/>
            <a:ext cx="5354280" cy="1896840"/>
          </a:xfrm>
          <a:prstGeom prst="rect">
            <a:avLst/>
          </a:prstGeom>
        </p:spPr>
        <p:txBody>
          <a:bodyPr lIns="0" rIns="0" tIns="0" bIns="0">
            <a:normAutofit/>
          </a:bodyPr>
          <a:p>
            <a:endParaRPr b="0" lang="ru-RU" sz="2800" spc="-1" strike="noStrike">
              <a:solidFill>
                <a:srgbClr val="ffffff"/>
              </a:solidFill>
              <a:latin typeface="SamsungOne 450C"/>
            </a:endParaRPr>
          </a:p>
        </p:txBody>
      </p:sp>
    </p:spTree>
  </p:cSld>
</p:sldLayout>
</file>

<file path=ppt/slideLayouts/slideLayout9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363"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ru-RU" sz="1800" spc="-1" strike="noStrike">
              <a:solidFill>
                <a:srgbClr val="ffffff"/>
              </a:solidFill>
              <a:latin typeface="SamsungOne 450C"/>
            </a:endParaRPr>
          </a:p>
        </p:txBody>
      </p:sp>
      <p:sp>
        <p:nvSpPr>
          <p:cNvPr id="364" name="PlaceHolder 2"/>
          <p:cNvSpPr>
            <a:spLocks noGrp="1"/>
          </p:cNvSpPr>
          <p:nvPr>
            <p:ph type="body"/>
          </p:nvPr>
        </p:nvSpPr>
        <p:spPr>
          <a:xfrm>
            <a:off x="609480" y="1604520"/>
            <a:ext cx="5354280" cy="3977280"/>
          </a:xfrm>
          <a:prstGeom prst="rect">
            <a:avLst/>
          </a:prstGeom>
        </p:spPr>
        <p:txBody>
          <a:bodyPr lIns="0" rIns="0" tIns="0" bIns="0">
            <a:normAutofit/>
          </a:bodyPr>
          <a:p>
            <a:endParaRPr b="0" lang="ru-RU" sz="2800" spc="-1" strike="noStrike">
              <a:solidFill>
                <a:srgbClr val="ffffff"/>
              </a:solidFill>
              <a:latin typeface="SamsungOne 450C"/>
            </a:endParaRPr>
          </a:p>
        </p:txBody>
      </p:sp>
      <p:sp>
        <p:nvSpPr>
          <p:cNvPr id="365" name="PlaceHolder 3"/>
          <p:cNvSpPr>
            <a:spLocks noGrp="1"/>
          </p:cNvSpPr>
          <p:nvPr>
            <p:ph type="body"/>
          </p:nvPr>
        </p:nvSpPr>
        <p:spPr>
          <a:xfrm>
            <a:off x="6231960" y="1604520"/>
            <a:ext cx="5354280" cy="1896840"/>
          </a:xfrm>
          <a:prstGeom prst="rect">
            <a:avLst/>
          </a:prstGeom>
        </p:spPr>
        <p:txBody>
          <a:bodyPr lIns="0" rIns="0" tIns="0" bIns="0">
            <a:normAutofit/>
          </a:bodyPr>
          <a:p>
            <a:endParaRPr b="0" lang="ru-RU" sz="2800" spc="-1" strike="noStrike">
              <a:solidFill>
                <a:srgbClr val="ffffff"/>
              </a:solidFill>
              <a:latin typeface="SamsungOne 450C"/>
            </a:endParaRPr>
          </a:p>
        </p:txBody>
      </p:sp>
      <p:sp>
        <p:nvSpPr>
          <p:cNvPr id="366" name="PlaceHolder 4"/>
          <p:cNvSpPr>
            <a:spLocks noGrp="1"/>
          </p:cNvSpPr>
          <p:nvPr>
            <p:ph type="body"/>
          </p:nvPr>
        </p:nvSpPr>
        <p:spPr>
          <a:xfrm>
            <a:off x="6231960" y="3682080"/>
            <a:ext cx="5354280" cy="1896840"/>
          </a:xfrm>
          <a:prstGeom prst="rect">
            <a:avLst/>
          </a:prstGeom>
        </p:spPr>
        <p:txBody>
          <a:bodyPr lIns="0" rIns="0" tIns="0" bIns="0">
            <a:normAutofit/>
          </a:bodyPr>
          <a:p>
            <a:endParaRPr b="0" lang="ru-RU" sz="2800" spc="-1" strike="noStrike">
              <a:solidFill>
                <a:srgbClr val="ffffff"/>
              </a:solidFill>
              <a:latin typeface="SamsungOne 450C"/>
            </a:endParaRPr>
          </a:p>
        </p:txBody>
      </p:sp>
    </p:spTree>
  </p:cSld>
</p:sldLayout>
</file>

<file path=ppt/slideLayouts/slideLayout9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67"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ru-RU" sz="1800" spc="-1" strike="noStrike">
              <a:solidFill>
                <a:srgbClr val="ffffff"/>
              </a:solidFill>
              <a:latin typeface="SamsungOne 450C"/>
            </a:endParaRPr>
          </a:p>
        </p:txBody>
      </p:sp>
      <p:sp>
        <p:nvSpPr>
          <p:cNvPr id="368" name="PlaceHolder 2"/>
          <p:cNvSpPr>
            <a:spLocks noGrp="1"/>
          </p:cNvSpPr>
          <p:nvPr>
            <p:ph type="body"/>
          </p:nvPr>
        </p:nvSpPr>
        <p:spPr>
          <a:xfrm>
            <a:off x="609480" y="1604520"/>
            <a:ext cx="5354280" cy="1896840"/>
          </a:xfrm>
          <a:prstGeom prst="rect">
            <a:avLst/>
          </a:prstGeom>
        </p:spPr>
        <p:txBody>
          <a:bodyPr lIns="0" rIns="0" tIns="0" bIns="0">
            <a:normAutofit/>
          </a:bodyPr>
          <a:p>
            <a:endParaRPr b="0" lang="ru-RU" sz="2800" spc="-1" strike="noStrike">
              <a:solidFill>
                <a:srgbClr val="ffffff"/>
              </a:solidFill>
              <a:latin typeface="SamsungOne 450C"/>
            </a:endParaRPr>
          </a:p>
        </p:txBody>
      </p:sp>
      <p:sp>
        <p:nvSpPr>
          <p:cNvPr id="369" name="PlaceHolder 3"/>
          <p:cNvSpPr>
            <a:spLocks noGrp="1"/>
          </p:cNvSpPr>
          <p:nvPr>
            <p:ph type="body"/>
          </p:nvPr>
        </p:nvSpPr>
        <p:spPr>
          <a:xfrm>
            <a:off x="6231960" y="1604520"/>
            <a:ext cx="5354280" cy="1896840"/>
          </a:xfrm>
          <a:prstGeom prst="rect">
            <a:avLst/>
          </a:prstGeom>
        </p:spPr>
        <p:txBody>
          <a:bodyPr lIns="0" rIns="0" tIns="0" bIns="0">
            <a:normAutofit/>
          </a:bodyPr>
          <a:p>
            <a:endParaRPr b="0" lang="ru-RU" sz="2800" spc="-1" strike="noStrike">
              <a:solidFill>
                <a:srgbClr val="ffffff"/>
              </a:solidFill>
              <a:latin typeface="SamsungOne 450C"/>
            </a:endParaRPr>
          </a:p>
        </p:txBody>
      </p:sp>
      <p:sp>
        <p:nvSpPr>
          <p:cNvPr id="370" name="PlaceHolder 4"/>
          <p:cNvSpPr>
            <a:spLocks noGrp="1"/>
          </p:cNvSpPr>
          <p:nvPr>
            <p:ph type="body"/>
          </p:nvPr>
        </p:nvSpPr>
        <p:spPr>
          <a:xfrm>
            <a:off x="609480" y="3682080"/>
            <a:ext cx="10972440" cy="1896840"/>
          </a:xfrm>
          <a:prstGeom prst="rect">
            <a:avLst/>
          </a:prstGeom>
        </p:spPr>
        <p:txBody>
          <a:bodyPr lIns="0" rIns="0" tIns="0" bIns="0">
            <a:normAutofit/>
          </a:bodyPr>
          <a:p>
            <a:endParaRPr b="0" lang="ru-RU" sz="2800" spc="-1" strike="noStrike">
              <a:solidFill>
                <a:srgbClr val="ffffff"/>
              </a:solidFill>
              <a:latin typeface="SamsungOne 450C"/>
            </a:endParaRPr>
          </a:p>
        </p:txBody>
      </p:sp>
    </p:spTree>
  </p:cSld>
</p:sldLayout>
</file>

<file path=ppt/slideLayouts/slideLayout9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71"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ru-RU" sz="1800" spc="-1" strike="noStrike">
              <a:solidFill>
                <a:srgbClr val="ffffff"/>
              </a:solidFill>
              <a:latin typeface="SamsungOne 450C"/>
            </a:endParaRPr>
          </a:p>
        </p:txBody>
      </p:sp>
      <p:sp>
        <p:nvSpPr>
          <p:cNvPr id="372" name="PlaceHolder 2"/>
          <p:cNvSpPr>
            <a:spLocks noGrp="1"/>
          </p:cNvSpPr>
          <p:nvPr>
            <p:ph type="body"/>
          </p:nvPr>
        </p:nvSpPr>
        <p:spPr>
          <a:xfrm>
            <a:off x="609480" y="1604520"/>
            <a:ext cx="10972440" cy="1896840"/>
          </a:xfrm>
          <a:prstGeom prst="rect">
            <a:avLst/>
          </a:prstGeom>
        </p:spPr>
        <p:txBody>
          <a:bodyPr lIns="0" rIns="0" tIns="0" bIns="0">
            <a:normAutofit/>
          </a:bodyPr>
          <a:p>
            <a:endParaRPr b="0" lang="ru-RU" sz="2800" spc="-1" strike="noStrike">
              <a:solidFill>
                <a:srgbClr val="ffffff"/>
              </a:solidFill>
              <a:latin typeface="SamsungOne 450C"/>
            </a:endParaRPr>
          </a:p>
        </p:txBody>
      </p:sp>
      <p:sp>
        <p:nvSpPr>
          <p:cNvPr id="373" name="PlaceHolder 3"/>
          <p:cNvSpPr>
            <a:spLocks noGrp="1"/>
          </p:cNvSpPr>
          <p:nvPr>
            <p:ph type="body"/>
          </p:nvPr>
        </p:nvSpPr>
        <p:spPr>
          <a:xfrm>
            <a:off x="609480" y="3682080"/>
            <a:ext cx="10972440" cy="1896840"/>
          </a:xfrm>
          <a:prstGeom prst="rect">
            <a:avLst/>
          </a:prstGeom>
        </p:spPr>
        <p:txBody>
          <a:bodyPr lIns="0" rIns="0" tIns="0" bIns="0">
            <a:normAutofit/>
          </a:bodyPr>
          <a:p>
            <a:endParaRPr b="0" lang="ru-RU" sz="2800" spc="-1" strike="noStrike">
              <a:solidFill>
                <a:srgbClr val="ffffff"/>
              </a:solidFill>
              <a:latin typeface="SamsungOne 450C"/>
            </a:endParaRPr>
          </a:p>
        </p:txBody>
      </p:sp>
    </p:spTree>
  </p:cSld>
</p:sldLayout>
</file>

<file path=ppt/slideLayouts/slideLayout9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74"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ru-RU" sz="1800" spc="-1" strike="noStrike">
              <a:solidFill>
                <a:srgbClr val="ffffff"/>
              </a:solidFill>
              <a:latin typeface="SamsungOne 450C"/>
            </a:endParaRPr>
          </a:p>
        </p:txBody>
      </p:sp>
      <p:sp>
        <p:nvSpPr>
          <p:cNvPr id="375" name="PlaceHolder 2"/>
          <p:cNvSpPr>
            <a:spLocks noGrp="1"/>
          </p:cNvSpPr>
          <p:nvPr>
            <p:ph type="body"/>
          </p:nvPr>
        </p:nvSpPr>
        <p:spPr>
          <a:xfrm>
            <a:off x="609480" y="1604520"/>
            <a:ext cx="5354280" cy="1896840"/>
          </a:xfrm>
          <a:prstGeom prst="rect">
            <a:avLst/>
          </a:prstGeom>
        </p:spPr>
        <p:txBody>
          <a:bodyPr lIns="0" rIns="0" tIns="0" bIns="0">
            <a:normAutofit/>
          </a:bodyPr>
          <a:p>
            <a:endParaRPr b="0" lang="ru-RU" sz="2800" spc="-1" strike="noStrike">
              <a:solidFill>
                <a:srgbClr val="ffffff"/>
              </a:solidFill>
              <a:latin typeface="SamsungOne 450C"/>
            </a:endParaRPr>
          </a:p>
        </p:txBody>
      </p:sp>
      <p:sp>
        <p:nvSpPr>
          <p:cNvPr id="376" name="PlaceHolder 3"/>
          <p:cNvSpPr>
            <a:spLocks noGrp="1"/>
          </p:cNvSpPr>
          <p:nvPr>
            <p:ph type="body"/>
          </p:nvPr>
        </p:nvSpPr>
        <p:spPr>
          <a:xfrm>
            <a:off x="6231960" y="1604520"/>
            <a:ext cx="5354280" cy="1896840"/>
          </a:xfrm>
          <a:prstGeom prst="rect">
            <a:avLst/>
          </a:prstGeom>
        </p:spPr>
        <p:txBody>
          <a:bodyPr lIns="0" rIns="0" tIns="0" bIns="0">
            <a:normAutofit/>
          </a:bodyPr>
          <a:p>
            <a:endParaRPr b="0" lang="ru-RU" sz="2800" spc="-1" strike="noStrike">
              <a:solidFill>
                <a:srgbClr val="ffffff"/>
              </a:solidFill>
              <a:latin typeface="SamsungOne 450C"/>
            </a:endParaRPr>
          </a:p>
        </p:txBody>
      </p:sp>
      <p:sp>
        <p:nvSpPr>
          <p:cNvPr id="377" name="PlaceHolder 4"/>
          <p:cNvSpPr>
            <a:spLocks noGrp="1"/>
          </p:cNvSpPr>
          <p:nvPr>
            <p:ph type="body"/>
          </p:nvPr>
        </p:nvSpPr>
        <p:spPr>
          <a:xfrm>
            <a:off x="609480" y="3682080"/>
            <a:ext cx="5354280" cy="1896840"/>
          </a:xfrm>
          <a:prstGeom prst="rect">
            <a:avLst/>
          </a:prstGeom>
        </p:spPr>
        <p:txBody>
          <a:bodyPr lIns="0" rIns="0" tIns="0" bIns="0">
            <a:normAutofit/>
          </a:bodyPr>
          <a:p>
            <a:endParaRPr b="0" lang="ru-RU" sz="2800" spc="-1" strike="noStrike">
              <a:solidFill>
                <a:srgbClr val="ffffff"/>
              </a:solidFill>
              <a:latin typeface="SamsungOne 450C"/>
            </a:endParaRPr>
          </a:p>
        </p:txBody>
      </p:sp>
      <p:sp>
        <p:nvSpPr>
          <p:cNvPr id="378" name="PlaceHolder 5"/>
          <p:cNvSpPr>
            <a:spLocks noGrp="1"/>
          </p:cNvSpPr>
          <p:nvPr>
            <p:ph type="body"/>
          </p:nvPr>
        </p:nvSpPr>
        <p:spPr>
          <a:xfrm>
            <a:off x="6231960" y="3682080"/>
            <a:ext cx="5354280" cy="1896840"/>
          </a:xfrm>
          <a:prstGeom prst="rect">
            <a:avLst/>
          </a:prstGeom>
        </p:spPr>
        <p:txBody>
          <a:bodyPr lIns="0" rIns="0" tIns="0" bIns="0">
            <a:normAutofit/>
          </a:bodyPr>
          <a:p>
            <a:endParaRPr b="0" lang="ru-RU" sz="2800" spc="-1" strike="noStrike">
              <a:solidFill>
                <a:srgbClr val="ffffff"/>
              </a:solidFill>
              <a:latin typeface="SamsungOne 450C"/>
            </a:endParaRPr>
          </a:p>
        </p:txBody>
      </p:sp>
    </p:spTree>
  </p:cSld>
</p:sldLayout>
</file>

<file path=ppt/slideLayouts/slideLayout9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79"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ru-RU" sz="1800" spc="-1" strike="noStrike">
              <a:solidFill>
                <a:srgbClr val="ffffff"/>
              </a:solidFill>
              <a:latin typeface="SamsungOne 450C"/>
            </a:endParaRPr>
          </a:p>
        </p:txBody>
      </p:sp>
      <p:sp>
        <p:nvSpPr>
          <p:cNvPr id="380" name="PlaceHolder 2"/>
          <p:cNvSpPr>
            <a:spLocks noGrp="1"/>
          </p:cNvSpPr>
          <p:nvPr>
            <p:ph type="body"/>
          </p:nvPr>
        </p:nvSpPr>
        <p:spPr>
          <a:xfrm>
            <a:off x="609480" y="1604520"/>
            <a:ext cx="3533040" cy="1896840"/>
          </a:xfrm>
          <a:prstGeom prst="rect">
            <a:avLst/>
          </a:prstGeom>
        </p:spPr>
        <p:txBody>
          <a:bodyPr lIns="0" rIns="0" tIns="0" bIns="0">
            <a:normAutofit/>
          </a:bodyPr>
          <a:p>
            <a:endParaRPr b="0" lang="ru-RU" sz="2800" spc="-1" strike="noStrike">
              <a:solidFill>
                <a:srgbClr val="ffffff"/>
              </a:solidFill>
              <a:latin typeface="SamsungOne 450C"/>
            </a:endParaRPr>
          </a:p>
        </p:txBody>
      </p:sp>
      <p:sp>
        <p:nvSpPr>
          <p:cNvPr id="381" name="PlaceHolder 3"/>
          <p:cNvSpPr>
            <a:spLocks noGrp="1"/>
          </p:cNvSpPr>
          <p:nvPr>
            <p:ph type="body"/>
          </p:nvPr>
        </p:nvSpPr>
        <p:spPr>
          <a:xfrm>
            <a:off x="4319640" y="1604520"/>
            <a:ext cx="3533040" cy="1896840"/>
          </a:xfrm>
          <a:prstGeom prst="rect">
            <a:avLst/>
          </a:prstGeom>
        </p:spPr>
        <p:txBody>
          <a:bodyPr lIns="0" rIns="0" tIns="0" bIns="0">
            <a:normAutofit/>
          </a:bodyPr>
          <a:p>
            <a:endParaRPr b="0" lang="ru-RU" sz="2800" spc="-1" strike="noStrike">
              <a:solidFill>
                <a:srgbClr val="ffffff"/>
              </a:solidFill>
              <a:latin typeface="SamsungOne 450C"/>
            </a:endParaRPr>
          </a:p>
        </p:txBody>
      </p:sp>
      <p:sp>
        <p:nvSpPr>
          <p:cNvPr id="382" name="PlaceHolder 4"/>
          <p:cNvSpPr>
            <a:spLocks noGrp="1"/>
          </p:cNvSpPr>
          <p:nvPr>
            <p:ph type="body"/>
          </p:nvPr>
        </p:nvSpPr>
        <p:spPr>
          <a:xfrm>
            <a:off x="8029800" y="1604520"/>
            <a:ext cx="3533040" cy="1896840"/>
          </a:xfrm>
          <a:prstGeom prst="rect">
            <a:avLst/>
          </a:prstGeom>
        </p:spPr>
        <p:txBody>
          <a:bodyPr lIns="0" rIns="0" tIns="0" bIns="0">
            <a:normAutofit/>
          </a:bodyPr>
          <a:p>
            <a:endParaRPr b="0" lang="ru-RU" sz="2800" spc="-1" strike="noStrike">
              <a:solidFill>
                <a:srgbClr val="ffffff"/>
              </a:solidFill>
              <a:latin typeface="SamsungOne 450C"/>
            </a:endParaRPr>
          </a:p>
        </p:txBody>
      </p:sp>
      <p:sp>
        <p:nvSpPr>
          <p:cNvPr id="383" name="PlaceHolder 5"/>
          <p:cNvSpPr>
            <a:spLocks noGrp="1"/>
          </p:cNvSpPr>
          <p:nvPr>
            <p:ph type="body"/>
          </p:nvPr>
        </p:nvSpPr>
        <p:spPr>
          <a:xfrm>
            <a:off x="609480" y="3682080"/>
            <a:ext cx="3533040" cy="1896840"/>
          </a:xfrm>
          <a:prstGeom prst="rect">
            <a:avLst/>
          </a:prstGeom>
        </p:spPr>
        <p:txBody>
          <a:bodyPr lIns="0" rIns="0" tIns="0" bIns="0">
            <a:normAutofit/>
          </a:bodyPr>
          <a:p>
            <a:endParaRPr b="0" lang="ru-RU" sz="2800" spc="-1" strike="noStrike">
              <a:solidFill>
                <a:srgbClr val="ffffff"/>
              </a:solidFill>
              <a:latin typeface="SamsungOne 450C"/>
            </a:endParaRPr>
          </a:p>
        </p:txBody>
      </p:sp>
      <p:sp>
        <p:nvSpPr>
          <p:cNvPr id="384" name="PlaceHolder 6"/>
          <p:cNvSpPr>
            <a:spLocks noGrp="1"/>
          </p:cNvSpPr>
          <p:nvPr>
            <p:ph type="body"/>
          </p:nvPr>
        </p:nvSpPr>
        <p:spPr>
          <a:xfrm>
            <a:off x="4319640" y="3682080"/>
            <a:ext cx="3533040" cy="1896840"/>
          </a:xfrm>
          <a:prstGeom prst="rect">
            <a:avLst/>
          </a:prstGeom>
        </p:spPr>
        <p:txBody>
          <a:bodyPr lIns="0" rIns="0" tIns="0" bIns="0">
            <a:normAutofit/>
          </a:bodyPr>
          <a:p>
            <a:endParaRPr b="0" lang="ru-RU" sz="2800" spc="-1" strike="noStrike">
              <a:solidFill>
                <a:srgbClr val="ffffff"/>
              </a:solidFill>
              <a:latin typeface="SamsungOne 450C"/>
            </a:endParaRPr>
          </a:p>
        </p:txBody>
      </p:sp>
      <p:sp>
        <p:nvSpPr>
          <p:cNvPr id="385" name="PlaceHolder 7"/>
          <p:cNvSpPr>
            <a:spLocks noGrp="1"/>
          </p:cNvSpPr>
          <p:nvPr>
            <p:ph type="body"/>
          </p:nvPr>
        </p:nvSpPr>
        <p:spPr>
          <a:xfrm>
            <a:off x="8029800" y="3682080"/>
            <a:ext cx="3533040" cy="1896840"/>
          </a:xfrm>
          <a:prstGeom prst="rect">
            <a:avLst/>
          </a:prstGeom>
        </p:spPr>
        <p:txBody>
          <a:bodyPr lIns="0" rIns="0" tIns="0" bIns="0">
            <a:normAutofit/>
          </a:bodyPr>
          <a:p>
            <a:endParaRPr b="0" lang="ru-RU" sz="2800" spc="-1" strike="noStrike">
              <a:solidFill>
                <a:srgbClr val="ffffff"/>
              </a:solidFill>
              <a:latin typeface="SamsungOne 450C"/>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slideLayout" Target="../slideLayouts/slideLayout1.xml"/><Relationship Id="rId7" Type="http://schemas.openxmlformats.org/officeDocument/2006/relationships/slideLayout" Target="../slideLayouts/slideLayout2.xml"/><Relationship Id="rId8" Type="http://schemas.openxmlformats.org/officeDocument/2006/relationships/slideLayout" Target="../slideLayouts/slideLayout3.xml"/><Relationship Id="rId9" Type="http://schemas.openxmlformats.org/officeDocument/2006/relationships/slideLayout" Target="../slideLayouts/slideLayout4.xml"/><Relationship Id="rId10" Type="http://schemas.openxmlformats.org/officeDocument/2006/relationships/slideLayout" Target="../slideLayouts/slideLayout5.xml"/><Relationship Id="rId11" Type="http://schemas.openxmlformats.org/officeDocument/2006/relationships/slideLayout" Target="../slideLayouts/slideLayout6.xml"/><Relationship Id="rId12" Type="http://schemas.openxmlformats.org/officeDocument/2006/relationships/slideLayout" Target="../slideLayouts/slideLayout7.xml"/><Relationship Id="rId13" Type="http://schemas.openxmlformats.org/officeDocument/2006/relationships/slideLayout" Target="../slideLayouts/slideLayout8.xml"/><Relationship Id="rId14" Type="http://schemas.openxmlformats.org/officeDocument/2006/relationships/slideLayout" Target="../slideLayouts/slideLayout9.xml"/><Relationship Id="rId15" Type="http://schemas.openxmlformats.org/officeDocument/2006/relationships/slideLayout" Target="../slideLayouts/slideLayout10.xml"/><Relationship Id="rId16" Type="http://schemas.openxmlformats.org/officeDocument/2006/relationships/slideLayout" Target="../slideLayouts/slideLayout11.xml"/><Relationship Id="rId17"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5.png"/><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image" Target="../media/image9.png"/><Relationship Id="rId7" Type="http://schemas.openxmlformats.org/officeDocument/2006/relationships/image" Target="../media/image10.png"/><Relationship Id="rId8" Type="http://schemas.openxmlformats.org/officeDocument/2006/relationships/slideLayout" Target="../slideLayouts/slideLayout13.xml"/><Relationship Id="rId9" Type="http://schemas.openxmlformats.org/officeDocument/2006/relationships/slideLayout" Target="../slideLayouts/slideLayout14.xml"/><Relationship Id="rId10" Type="http://schemas.openxmlformats.org/officeDocument/2006/relationships/slideLayout" Target="../slideLayouts/slideLayout15.xml"/><Relationship Id="rId11" Type="http://schemas.openxmlformats.org/officeDocument/2006/relationships/slideLayout" Target="../slideLayouts/slideLayout16.xml"/><Relationship Id="rId12" Type="http://schemas.openxmlformats.org/officeDocument/2006/relationships/slideLayout" Target="../slideLayouts/slideLayout17.xml"/><Relationship Id="rId13" Type="http://schemas.openxmlformats.org/officeDocument/2006/relationships/slideLayout" Target="../slideLayouts/slideLayout18.xml"/><Relationship Id="rId14" Type="http://schemas.openxmlformats.org/officeDocument/2006/relationships/slideLayout" Target="../slideLayouts/slideLayout19.xml"/><Relationship Id="rId15" Type="http://schemas.openxmlformats.org/officeDocument/2006/relationships/slideLayout" Target="../slideLayouts/slideLayout20.xml"/><Relationship Id="rId16" Type="http://schemas.openxmlformats.org/officeDocument/2006/relationships/slideLayout" Target="../slideLayouts/slideLayout21.xml"/><Relationship Id="rId17" Type="http://schemas.openxmlformats.org/officeDocument/2006/relationships/slideLayout" Target="../slideLayouts/slideLayout22.xml"/><Relationship Id="rId18" Type="http://schemas.openxmlformats.org/officeDocument/2006/relationships/slideLayout" Target="../slideLayouts/slideLayout23.xml"/><Relationship Id="rId19"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11.png"/><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14.png"/><Relationship Id="rId6" Type="http://schemas.openxmlformats.org/officeDocument/2006/relationships/image" Target="../media/image15.png"/><Relationship Id="rId7" Type="http://schemas.openxmlformats.org/officeDocument/2006/relationships/slideLayout" Target="../slideLayouts/slideLayout25.xml"/><Relationship Id="rId8" Type="http://schemas.openxmlformats.org/officeDocument/2006/relationships/slideLayout" Target="../slideLayouts/slideLayout26.xml"/><Relationship Id="rId9" Type="http://schemas.openxmlformats.org/officeDocument/2006/relationships/slideLayout" Target="../slideLayouts/slideLayout27.xml"/><Relationship Id="rId10" Type="http://schemas.openxmlformats.org/officeDocument/2006/relationships/slideLayout" Target="../slideLayouts/slideLayout28.xml"/><Relationship Id="rId11" Type="http://schemas.openxmlformats.org/officeDocument/2006/relationships/slideLayout" Target="../slideLayouts/slideLayout29.xml"/><Relationship Id="rId12" Type="http://schemas.openxmlformats.org/officeDocument/2006/relationships/slideLayout" Target="../slideLayouts/slideLayout30.xml"/><Relationship Id="rId13" Type="http://schemas.openxmlformats.org/officeDocument/2006/relationships/slideLayout" Target="../slideLayouts/slideLayout31.xml"/><Relationship Id="rId14" Type="http://schemas.openxmlformats.org/officeDocument/2006/relationships/slideLayout" Target="../slideLayouts/slideLayout32.xml"/><Relationship Id="rId15" Type="http://schemas.openxmlformats.org/officeDocument/2006/relationships/slideLayout" Target="../slideLayouts/slideLayout33.xml"/><Relationship Id="rId16" Type="http://schemas.openxmlformats.org/officeDocument/2006/relationships/slideLayout" Target="../slideLayouts/slideLayout34.xml"/><Relationship Id="rId17" Type="http://schemas.openxmlformats.org/officeDocument/2006/relationships/slideLayout" Target="../slideLayouts/slideLayout35.xml"/><Relationship Id="rId18"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image" Target="../media/image16.png"/><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slideLayout" Target="../slideLayouts/slideLayout37.xml"/><Relationship Id="rId6" Type="http://schemas.openxmlformats.org/officeDocument/2006/relationships/slideLayout" Target="../slideLayouts/slideLayout38.xml"/><Relationship Id="rId7" Type="http://schemas.openxmlformats.org/officeDocument/2006/relationships/slideLayout" Target="../slideLayouts/slideLayout39.xml"/><Relationship Id="rId8" Type="http://schemas.openxmlformats.org/officeDocument/2006/relationships/slideLayout" Target="../slideLayouts/slideLayout40.xml"/><Relationship Id="rId9" Type="http://schemas.openxmlformats.org/officeDocument/2006/relationships/slideLayout" Target="../slideLayouts/slideLayout41.xml"/><Relationship Id="rId10" Type="http://schemas.openxmlformats.org/officeDocument/2006/relationships/slideLayout" Target="../slideLayouts/slideLayout42.xml"/><Relationship Id="rId11" Type="http://schemas.openxmlformats.org/officeDocument/2006/relationships/slideLayout" Target="../slideLayouts/slideLayout43.xml"/><Relationship Id="rId12" Type="http://schemas.openxmlformats.org/officeDocument/2006/relationships/slideLayout" Target="../slideLayouts/slideLayout44.xml"/><Relationship Id="rId13" Type="http://schemas.openxmlformats.org/officeDocument/2006/relationships/slideLayout" Target="../slideLayouts/slideLayout45.xml"/><Relationship Id="rId14" Type="http://schemas.openxmlformats.org/officeDocument/2006/relationships/slideLayout" Target="../slideLayouts/slideLayout46.xml"/><Relationship Id="rId15" Type="http://schemas.openxmlformats.org/officeDocument/2006/relationships/slideLayout" Target="../slideLayouts/slideLayout47.xml"/><Relationship Id="rId16" Type="http://schemas.openxmlformats.org/officeDocument/2006/relationships/slideLayout" Target="../slideLayouts/slideLayout48.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image" Target="../media/image19.png"/><Relationship Id="rId3" Type="http://schemas.openxmlformats.org/officeDocument/2006/relationships/image" Target="../media/image20.png"/><Relationship Id="rId4" Type="http://schemas.openxmlformats.org/officeDocument/2006/relationships/image" Target="../media/image21.png"/><Relationship Id="rId5" Type="http://schemas.openxmlformats.org/officeDocument/2006/relationships/slideLayout" Target="../slideLayouts/slideLayout49.xml"/><Relationship Id="rId6" Type="http://schemas.openxmlformats.org/officeDocument/2006/relationships/slideLayout" Target="../slideLayouts/slideLayout50.xml"/><Relationship Id="rId7" Type="http://schemas.openxmlformats.org/officeDocument/2006/relationships/slideLayout" Target="../slideLayouts/slideLayout51.xml"/><Relationship Id="rId8" Type="http://schemas.openxmlformats.org/officeDocument/2006/relationships/slideLayout" Target="../slideLayouts/slideLayout52.xml"/><Relationship Id="rId9" Type="http://schemas.openxmlformats.org/officeDocument/2006/relationships/slideLayout" Target="../slideLayouts/slideLayout53.xml"/><Relationship Id="rId10" Type="http://schemas.openxmlformats.org/officeDocument/2006/relationships/slideLayout" Target="../slideLayouts/slideLayout54.xml"/><Relationship Id="rId11" Type="http://schemas.openxmlformats.org/officeDocument/2006/relationships/slideLayout" Target="../slideLayouts/slideLayout55.xml"/><Relationship Id="rId12" Type="http://schemas.openxmlformats.org/officeDocument/2006/relationships/slideLayout" Target="../slideLayouts/slideLayout56.xml"/><Relationship Id="rId13" Type="http://schemas.openxmlformats.org/officeDocument/2006/relationships/slideLayout" Target="../slideLayouts/slideLayout57.xml"/><Relationship Id="rId14" Type="http://schemas.openxmlformats.org/officeDocument/2006/relationships/slideLayout" Target="../slideLayouts/slideLayout58.xml"/><Relationship Id="rId15" Type="http://schemas.openxmlformats.org/officeDocument/2006/relationships/slideLayout" Target="../slideLayouts/slideLayout59.xml"/><Relationship Id="rId16" Type="http://schemas.openxmlformats.org/officeDocument/2006/relationships/slideLayout" Target="../slideLayouts/slideLayout60.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image" Target="../media/image22.png"/><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5.png"/><Relationship Id="rId6" Type="http://schemas.openxmlformats.org/officeDocument/2006/relationships/image" Target="../media/image26.png"/><Relationship Id="rId7" Type="http://schemas.openxmlformats.org/officeDocument/2006/relationships/slideLayout" Target="../slideLayouts/slideLayout61.xml"/><Relationship Id="rId8" Type="http://schemas.openxmlformats.org/officeDocument/2006/relationships/slideLayout" Target="../slideLayouts/slideLayout62.xml"/><Relationship Id="rId9" Type="http://schemas.openxmlformats.org/officeDocument/2006/relationships/slideLayout" Target="../slideLayouts/slideLayout63.xml"/><Relationship Id="rId10" Type="http://schemas.openxmlformats.org/officeDocument/2006/relationships/slideLayout" Target="../slideLayouts/slideLayout64.xml"/><Relationship Id="rId11" Type="http://schemas.openxmlformats.org/officeDocument/2006/relationships/slideLayout" Target="../slideLayouts/slideLayout65.xml"/><Relationship Id="rId12" Type="http://schemas.openxmlformats.org/officeDocument/2006/relationships/slideLayout" Target="../slideLayouts/slideLayout66.xml"/><Relationship Id="rId13" Type="http://schemas.openxmlformats.org/officeDocument/2006/relationships/slideLayout" Target="../slideLayouts/slideLayout67.xml"/><Relationship Id="rId14" Type="http://schemas.openxmlformats.org/officeDocument/2006/relationships/slideLayout" Target="../slideLayouts/slideLayout68.xml"/><Relationship Id="rId15" Type="http://schemas.openxmlformats.org/officeDocument/2006/relationships/slideLayout" Target="../slideLayouts/slideLayout69.xml"/><Relationship Id="rId16" Type="http://schemas.openxmlformats.org/officeDocument/2006/relationships/slideLayout" Target="../slideLayouts/slideLayout70.xml"/><Relationship Id="rId17" Type="http://schemas.openxmlformats.org/officeDocument/2006/relationships/slideLayout" Target="../slideLayouts/slideLayout71.xml"/><Relationship Id="rId18" Type="http://schemas.openxmlformats.org/officeDocument/2006/relationships/slideLayout" Target="../slideLayouts/slideLayout72.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image" Target="../media/image27.png"/><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30.png"/><Relationship Id="rId6" Type="http://schemas.openxmlformats.org/officeDocument/2006/relationships/slideLayout" Target="../slideLayouts/slideLayout73.xml"/><Relationship Id="rId7" Type="http://schemas.openxmlformats.org/officeDocument/2006/relationships/slideLayout" Target="../slideLayouts/slideLayout74.xml"/><Relationship Id="rId8" Type="http://schemas.openxmlformats.org/officeDocument/2006/relationships/slideLayout" Target="../slideLayouts/slideLayout75.xml"/><Relationship Id="rId9" Type="http://schemas.openxmlformats.org/officeDocument/2006/relationships/slideLayout" Target="../slideLayouts/slideLayout76.xml"/><Relationship Id="rId10" Type="http://schemas.openxmlformats.org/officeDocument/2006/relationships/slideLayout" Target="../slideLayouts/slideLayout77.xml"/><Relationship Id="rId11" Type="http://schemas.openxmlformats.org/officeDocument/2006/relationships/slideLayout" Target="../slideLayouts/slideLayout78.xml"/><Relationship Id="rId12" Type="http://schemas.openxmlformats.org/officeDocument/2006/relationships/slideLayout" Target="../slideLayouts/slideLayout79.xml"/><Relationship Id="rId13" Type="http://schemas.openxmlformats.org/officeDocument/2006/relationships/slideLayout" Target="../slideLayouts/slideLayout80.xml"/><Relationship Id="rId14" Type="http://schemas.openxmlformats.org/officeDocument/2006/relationships/slideLayout" Target="../slideLayouts/slideLayout81.xml"/><Relationship Id="rId15" Type="http://schemas.openxmlformats.org/officeDocument/2006/relationships/slideLayout" Target="../slideLayouts/slideLayout82.xml"/><Relationship Id="rId16" Type="http://schemas.openxmlformats.org/officeDocument/2006/relationships/slideLayout" Target="../slideLayouts/slideLayout83.xml"/><Relationship Id="rId17" Type="http://schemas.openxmlformats.org/officeDocument/2006/relationships/slideLayout" Target="../slideLayouts/slideLayout84.xml"/>
</Relationships>
</file>

<file path=ppt/slideMasters/_rels/slideMaster8.xml.rels><?xml version="1.0" encoding="UTF-8"?>
<Relationships xmlns="http://schemas.openxmlformats.org/package/2006/relationships"><Relationship Id="rId1" Type="http://schemas.openxmlformats.org/officeDocument/2006/relationships/theme" Target="../theme/theme8.xml"/><Relationship Id="rId2" Type="http://schemas.openxmlformats.org/officeDocument/2006/relationships/image" Target="../media/image31.png"/><Relationship Id="rId3" Type="http://schemas.openxmlformats.org/officeDocument/2006/relationships/image" Target="../media/image32.png"/><Relationship Id="rId4" Type="http://schemas.openxmlformats.org/officeDocument/2006/relationships/slideLayout" Target="../slideLayouts/slideLayout85.xml"/><Relationship Id="rId5" Type="http://schemas.openxmlformats.org/officeDocument/2006/relationships/slideLayout" Target="../slideLayouts/slideLayout86.xml"/><Relationship Id="rId6" Type="http://schemas.openxmlformats.org/officeDocument/2006/relationships/slideLayout" Target="../slideLayouts/slideLayout87.xml"/><Relationship Id="rId7" Type="http://schemas.openxmlformats.org/officeDocument/2006/relationships/slideLayout" Target="../slideLayouts/slideLayout88.xml"/><Relationship Id="rId8" Type="http://schemas.openxmlformats.org/officeDocument/2006/relationships/slideLayout" Target="../slideLayouts/slideLayout89.xml"/><Relationship Id="rId9" Type="http://schemas.openxmlformats.org/officeDocument/2006/relationships/slideLayout" Target="../slideLayouts/slideLayout90.xml"/><Relationship Id="rId10" Type="http://schemas.openxmlformats.org/officeDocument/2006/relationships/slideLayout" Target="../slideLayouts/slideLayout91.xml"/><Relationship Id="rId11" Type="http://schemas.openxmlformats.org/officeDocument/2006/relationships/slideLayout" Target="../slideLayouts/slideLayout92.xml"/><Relationship Id="rId12" Type="http://schemas.openxmlformats.org/officeDocument/2006/relationships/slideLayout" Target="../slideLayouts/slideLayout93.xml"/><Relationship Id="rId13" Type="http://schemas.openxmlformats.org/officeDocument/2006/relationships/slideLayout" Target="../slideLayouts/slideLayout94.xml"/><Relationship Id="rId14" Type="http://schemas.openxmlformats.org/officeDocument/2006/relationships/slideLayout" Target="../slideLayouts/slideLayout95.xml"/><Relationship Id="rId15" Type="http://schemas.openxmlformats.org/officeDocument/2006/relationships/slideLayout" Target="../slideLayouts/slideLayout96.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fillRect/>
          </a:stretch>
        </a:blipFill>
      </p:bgPr>
    </p:bg>
    <p:spTree>
      <p:nvGrpSpPr>
        <p:cNvPr id="1" name=""/>
        <p:cNvGrpSpPr/>
        <p:nvPr/>
      </p:nvGrpSpPr>
      <p:grpSpPr>
        <a:xfrm>
          <a:off x="0" y="0"/>
          <a:ext cx="0" cy="0"/>
          <a:chOff x="0" y="0"/>
          <a:chExt cx="0" cy="0"/>
        </a:xfrm>
      </p:grpSpPr>
      <p:pic>
        <p:nvPicPr>
          <p:cNvPr id="0" name="Рисунок 12" descr=""/>
          <p:cNvPicPr/>
          <p:nvPr/>
        </p:nvPicPr>
        <p:blipFill>
          <a:blip r:embed="rId3"/>
          <a:srcRect l="23308" t="0" r="589" b="48525"/>
          <a:stretch/>
        </p:blipFill>
        <p:spPr>
          <a:xfrm>
            <a:off x="0" y="4385880"/>
            <a:ext cx="6420960" cy="2471760"/>
          </a:xfrm>
          <a:prstGeom prst="rect">
            <a:avLst/>
          </a:prstGeom>
          <a:ln>
            <a:noFill/>
          </a:ln>
        </p:spPr>
      </p:pic>
      <p:pic>
        <p:nvPicPr>
          <p:cNvPr id="1" name="Рисунок 16" descr=""/>
          <p:cNvPicPr/>
          <p:nvPr/>
        </p:nvPicPr>
        <p:blipFill>
          <a:blip r:embed="rId4"/>
          <a:stretch/>
        </p:blipFill>
        <p:spPr>
          <a:xfrm>
            <a:off x="2513880" y="2213280"/>
            <a:ext cx="6918840" cy="2430720"/>
          </a:xfrm>
          <a:prstGeom prst="rect">
            <a:avLst/>
          </a:prstGeom>
          <a:ln>
            <a:noFill/>
          </a:ln>
        </p:spPr>
      </p:pic>
      <p:pic>
        <p:nvPicPr>
          <p:cNvPr id="2" name="Рисунок 17" descr=""/>
          <p:cNvPicPr/>
          <p:nvPr/>
        </p:nvPicPr>
        <p:blipFill>
          <a:blip r:embed="rId5"/>
          <a:srcRect l="23308" t="0" r="589" b="48525"/>
          <a:stretch/>
        </p:blipFill>
        <p:spPr>
          <a:xfrm rot="10800000">
            <a:off x="5771160" y="0"/>
            <a:ext cx="6420960" cy="2471760"/>
          </a:xfrm>
          <a:prstGeom prst="rect">
            <a:avLst/>
          </a:prstGeom>
          <a:ln>
            <a:noFill/>
          </a:ln>
        </p:spPr>
      </p:pic>
      <p:grpSp>
        <p:nvGrpSpPr>
          <p:cNvPr id="3" name="Group 1"/>
          <p:cNvGrpSpPr/>
          <p:nvPr/>
        </p:nvGrpSpPr>
        <p:grpSpPr>
          <a:xfrm>
            <a:off x="226800" y="256320"/>
            <a:ext cx="563040" cy="130320"/>
            <a:chOff x="226800" y="256320"/>
            <a:chExt cx="563040" cy="130320"/>
          </a:xfrm>
        </p:grpSpPr>
        <p:sp>
          <p:nvSpPr>
            <p:cNvPr id="4" name="CustomShape 2"/>
            <p:cNvSpPr/>
            <p:nvPr/>
          </p:nvSpPr>
          <p:spPr>
            <a:xfrm rot="5400000">
              <a:off x="659520" y="256320"/>
              <a:ext cx="130320" cy="13032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p:style>
        </p:sp>
        <p:sp>
          <p:nvSpPr>
            <p:cNvPr id="5" name="CustomShape 3"/>
            <p:cNvSpPr/>
            <p:nvPr/>
          </p:nvSpPr>
          <p:spPr>
            <a:xfrm rot="5400000">
              <a:off x="433800" y="256320"/>
              <a:ext cx="130320" cy="13032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p:style>
        </p:sp>
        <p:sp>
          <p:nvSpPr>
            <p:cNvPr id="6" name="CustomShape 4"/>
            <p:cNvSpPr/>
            <p:nvPr/>
          </p:nvSpPr>
          <p:spPr>
            <a:xfrm rot="5400000">
              <a:off x="226800" y="256320"/>
              <a:ext cx="130320" cy="13032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p:style>
        </p:sp>
      </p:grpSp>
      <p:grpSp>
        <p:nvGrpSpPr>
          <p:cNvPr id="7" name="Group 5"/>
          <p:cNvGrpSpPr/>
          <p:nvPr/>
        </p:nvGrpSpPr>
        <p:grpSpPr>
          <a:xfrm>
            <a:off x="1014480" y="256320"/>
            <a:ext cx="562680" cy="130320"/>
            <a:chOff x="1014480" y="256320"/>
            <a:chExt cx="562680" cy="130320"/>
          </a:xfrm>
        </p:grpSpPr>
        <p:sp>
          <p:nvSpPr>
            <p:cNvPr id="8" name="CustomShape 6"/>
            <p:cNvSpPr/>
            <p:nvPr/>
          </p:nvSpPr>
          <p:spPr>
            <a:xfrm rot="5400000">
              <a:off x="1446840" y="256320"/>
              <a:ext cx="130320" cy="13032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p:style>
        </p:sp>
        <p:sp>
          <p:nvSpPr>
            <p:cNvPr id="9" name="CustomShape 7"/>
            <p:cNvSpPr/>
            <p:nvPr/>
          </p:nvSpPr>
          <p:spPr>
            <a:xfrm rot="5400000">
              <a:off x="1221480" y="256320"/>
              <a:ext cx="130320" cy="13032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p:style>
        </p:sp>
        <p:sp>
          <p:nvSpPr>
            <p:cNvPr id="10" name="CustomShape 8"/>
            <p:cNvSpPr/>
            <p:nvPr/>
          </p:nvSpPr>
          <p:spPr>
            <a:xfrm rot="5400000">
              <a:off x="1014480" y="256320"/>
              <a:ext cx="130320" cy="13032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p:style>
        </p:sp>
      </p:grpSp>
      <p:sp>
        <p:nvSpPr>
          <p:cNvPr id="11" name="PlaceHolder 9"/>
          <p:cNvSpPr>
            <a:spLocks noGrp="1"/>
          </p:cNvSpPr>
          <p:nvPr>
            <p:ph type="title"/>
          </p:nvPr>
        </p:nvSpPr>
        <p:spPr>
          <a:xfrm>
            <a:off x="609480" y="273600"/>
            <a:ext cx="10972440" cy="1144800"/>
          </a:xfrm>
          <a:prstGeom prst="rect">
            <a:avLst/>
          </a:prstGeom>
        </p:spPr>
        <p:txBody>
          <a:bodyPr lIns="0" rIns="0" tIns="0" bIns="0" anchor="ctr">
            <a:noAutofit/>
          </a:bodyPr>
          <a:p>
            <a:r>
              <a:rPr b="0" lang="ru-RU" sz="1800" spc="-1" strike="noStrike">
                <a:solidFill>
                  <a:srgbClr val="ffffff"/>
                </a:solidFill>
                <a:latin typeface="SamsungOne 450C"/>
              </a:rPr>
              <a:t>Для правки текста заглавия щёлкните мышью</a:t>
            </a:r>
            <a:endParaRPr b="0" lang="ru-RU" sz="1800" spc="-1" strike="noStrike">
              <a:solidFill>
                <a:srgbClr val="ffffff"/>
              </a:solidFill>
              <a:latin typeface="SamsungOne 450C"/>
            </a:endParaRPr>
          </a:p>
        </p:txBody>
      </p:sp>
      <p:sp>
        <p:nvSpPr>
          <p:cNvPr id="12" name="PlaceHolder 10"/>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ru-RU" sz="2800" spc="-1" strike="noStrike">
                <a:solidFill>
                  <a:srgbClr val="ffffff"/>
                </a:solidFill>
                <a:latin typeface="SamsungOne 450C"/>
              </a:rPr>
              <a:t>Для правки структуры щёлкните мышью</a:t>
            </a:r>
            <a:endParaRPr b="0" lang="ru-RU" sz="2800" spc="-1" strike="noStrike">
              <a:solidFill>
                <a:srgbClr val="ffffff"/>
              </a:solidFill>
              <a:latin typeface="SamsungOne 450C"/>
            </a:endParaRPr>
          </a:p>
          <a:p>
            <a:pPr lvl="1" marL="864000" indent="-324000">
              <a:spcBef>
                <a:spcPts val="1134"/>
              </a:spcBef>
              <a:buClr>
                <a:srgbClr val="000000"/>
              </a:buClr>
              <a:buSzPct val="75000"/>
              <a:buFont typeface="Symbol" charset="2"/>
              <a:buChar char=""/>
            </a:pPr>
            <a:r>
              <a:rPr b="0" lang="ru-RU" sz="2000" spc="-1" strike="noStrike">
                <a:solidFill>
                  <a:srgbClr val="ffffff"/>
                </a:solidFill>
                <a:latin typeface="SamsungOne 450C"/>
              </a:rPr>
              <a:t>Второй уровень структуры</a:t>
            </a:r>
            <a:endParaRPr b="0" lang="ru-RU" sz="2000" spc="-1" strike="noStrike">
              <a:solidFill>
                <a:srgbClr val="ffffff"/>
              </a:solidFill>
              <a:latin typeface="SamsungOne 450C"/>
            </a:endParaRPr>
          </a:p>
          <a:p>
            <a:pPr lvl="2" marL="1296000" indent="-288000">
              <a:spcBef>
                <a:spcPts val="850"/>
              </a:spcBef>
              <a:buClr>
                <a:srgbClr val="000000"/>
              </a:buClr>
              <a:buSzPct val="45000"/>
              <a:buFont typeface="Wingdings" charset="2"/>
              <a:buChar char=""/>
            </a:pPr>
            <a:r>
              <a:rPr b="0" lang="ru-RU" sz="1800" spc="-1" strike="noStrike">
                <a:solidFill>
                  <a:srgbClr val="ffffff"/>
                </a:solidFill>
                <a:latin typeface="SamsungOne 450C"/>
              </a:rPr>
              <a:t>Третий уровень структуры</a:t>
            </a:r>
            <a:endParaRPr b="0" lang="ru-RU" sz="1800" spc="-1" strike="noStrike">
              <a:solidFill>
                <a:srgbClr val="ffffff"/>
              </a:solidFill>
              <a:latin typeface="SamsungOne 450C"/>
            </a:endParaRPr>
          </a:p>
          <a:p>
            <a:pPr lvl="3" marL="1728000" indent="-216000">
              <a:spcBef>
                <a:spcPts val="567"/>
              </a:spcBef>
              <a:buClr>
                <a:srgbClr val="000000"/>
              </a:buClr>
              <a:buSzPct val="75000"/>
              <a:buFont typeface="Symbol" charset="2"/>
              <a:buChar char=""/>
            </a:pPr>
            <a:r>
              <a:rPr b="0" lang="ru-RU" sz="1800" spc="-1" strike="noStrike">
                <a:solidFill>
                  <a:srgbClr val="ffffff"/>
                </a:solidFill>
                <a:latin typeface="SamsungOne 450C"/>
              </a:rPr>
              <a:t>Четвёртый уровень структуры</a:t>
            </a:r>
            <a:endParaRPr b="0" lang="ru-RU" sz="1800" spc="-1" strike="noStrike">
              <a:solidFill>
                <a:srgbClr val="ffffff"/>
              </a:solidFill>
              <a:latin typeface="SamsungOne 450C"/>
            </a:endParaRPr>
          </a:p>
          <a:p>
            <a:pPr lvl="4" marL="2160000" indent="-216000">
              <a:spcBef>
                <a:spcPts val="283"/>
              </a:spcBef>
              <a:buClr>
                <a:srgbClr val="000000"/>
              </a:buClr>
              <a:buSzPct val="45000"/>
              <a:buFont typeface="Wingdings" charset="2"/>
              <a:buChar char=""/>
            </a:pPr>
            <a:r>
              <a:rPr b="0" lang="ru-RU" sz="2000" spc="-1" strike="noStrike">
                <a:solidFill>
                  <a:srgbClr val="ffffff"/>
                </a:solidFill>
                <a:latin typeface="SamsungOne 450C"/>
              </a:rPr>
              <a:t>Пятый уровень структуры</a:t>
            </a:r>
            <a:endParaRPr b="0" lang="ru-RU" sz="2000" spc="-1" strike="noStrike">
              <a:solidFill>
                <a:srgbClr val="ffffff"/>
              </a:solidFill>
              <a:latin typeface="SamsungOne 450C"/>
            </a:endParaRPr>
          </a:p>
          <a:p>
            <a:pPr lvl="5" marL="2592000" indent="-216000">
              <a:spcBef>
                <a:spcPts val="283"/>
              </a:spcBef>
              <a:buClr>
                <a:srgbClr val="000000"/>
              </a:buClr>
              <a:buSzPct val="45000"/>
              <a:buFont typeface="Wingdings" charset="2"/>
              <a:buChar char=""/>
            </a:pPr>
            <a:r>
              <a:rPr b="0" lang="ru-RU" sz="2000" spc="-1" strike="noStrike">
                <a:solidFill>
                  <a:srgbClr val="ffffff"/>
                </a:solidFill>
                <a:latin typeface="SamsungOne 450C"/>
              </a:rPr>
              <a:t>Шестой уровень структуры</a:t>
            </a:r>
            <a:endParaRPr b="0" lang="ru-RU" sz="2000" spc="-1" strike="noStrike">
              <a:solidFill>
                <a:srgbClr val="ffffff"/>
              </a:solidFill>
              <a:latin typeface="SamsungOne 450C"/>
            </a:endParaRPr>
          </a:p>
          <a:p>
            <a:pPr lvl="6" marL="3024000" indent="-216000">
              <a:spcBef>
                <a:spcPts val="283"/>
              </a:spcBef>
              <a:buClr>
                <a:srgbClr val="000000"/>
              </a:buClr>
              <a:buSzPct val="45000"/>
              <a:buFont typeface="Wingdings" charset="2"/>
              <a:buChar char=""/>
            </a:pPr>
            <a:r>
              <a:rPr b="0" lang="ru-RU" sz="2000" spc="-1" strike="noStrike">
                <a:solidFill>
                  <a:srgbClr val="ffffff"/>
                </a:solidFill>
                <a:latin typeface="SamsungOne 450C"/>
              </a:rPr>
              <a:t>Седьмой уровень структуры</a:t>
            </a:r>
            <a:endParaRPr b="0" lang="ru-RU" sz="2000" spc="-1" strike="noStrike">
              <a:solidFill>
                <a:srgbClr val="ffffff"/>
              </a:solidFill>
              <a:latin typeface="SamsungOne 450C"/>
            </a:endParaRPr>
          </a:p>
        </p:txBody>
      </p:sp>
    </p:spTree>
  </p:cSld>
  <p:clrMap bg1="lt1" bg2="lt2" tx1="dk1" tx2="dk2" accent1="accent1" accent2="accent2" accent3="accent3" accent4="accent4" accent5="accent5" accent6="accent6" hlink="hlink" folHlink="folHlink"/>
  <p:sldLayoutIdLst>
    <p:sldLayoutId id="2147483649" r:id="rId6"/>
    <p:sldLayoutId id="2147483650" r:id="rId7"/>
    <p:sldLayoutId id="2147483651" r:id="rId8"/>
    <p:sldLayoutId id="2147483652" r:id="rId9"/>
    <p:sldLayoutId id="2147483653" r:id="rId10"/>
    <p:sldLayoutId id="2147483654" r:id="rId11"/>
    <p:sldLayoutId id="2147483655" r:id="rId12"/>
    <p:sldLayoutId id="2147483656" r:id="rId13"/>
    <p:sldLayoutId id="2147483657" r:id="rId14"/>
    <p:sldLayoutId id="2147483658" r:id="rId15"/>
    <p:sldLayoutId id="2147483659" r:id="rId16"/>
    <p:sldLayoutId id="2147483660" r:id="rId17"/>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fillRect/>
          </a:stretch>
        </a:blipFill>
      </p:bgPr>
    </p:bg>
    <p:spTree>
      <p:nvGrpSpPr>
        <p:cNvPr id="1" name=""/>
        <p:cNvGrpSpPr/>
        <p:nvPr/>
      </p:nvGrpSpPr>
      <p:grpSpPr>
        <a:xfrm>
          <a:off x="0" y="0"/>
          <a:ext cx="0" cy="0"/>
          <a:chOff x="0" y="0"/>
          <a:chExt cx="0" cy="0"/>
        </a:xfrm>
      </p:grpSpPr>
      <p:sp>
        <p:nvSpPr>
          <p:cNvPr id="49" name="PlaceHolder 1"/>
          <p:cNvSpPr>
            <a:spLocks noGrp="1"/>
          </p:cNvSpPr>
          <p:nvPr>
            <p:ph type="title"/>
          </p:nvPr>
        </p:nvSpPr>
        <p:spPr>
          <a:xfrm>
            <a:off x="1523880" y="3129840"/>
            <a:ext cx="9143640" cy="1360440"/>
          </a:xfrm>
          <a:prstGeom prst="rect">
            <a:avLst/>
          </a:prstGeom>
        </p:spPr>
        <p:txBody>
          <a:bodyPr anchor="b">
            <a:noAutofit/>
          </a:bodyPr>
          <a:p>
            <a:pPr algn="ctr">
              <a:lnSpc>
                <a:spcPct val="80000"/>
              </a:lnSpc>
            </a:pPr>
            <a:r>
              <a:rPr b="0" lang="ru-RU" sz="6000" spc="-1" strike="noStrike">
                <a:solidFill>
                  <a:srgbClr val="ffffff"/>
                </a:solidFill>
                <a:latin typeface="SamsungOne 800C"/>
              </a:rPr>
              <a:t>Образец заголовка</a:t>
            </a:r>
            <a:endParaRPr b="0" lang="ru-RU" sz="6000" spc="-1" strike="noStrike">
              <a:solidFill>
                <a:srgbClr val="ffffff"/>
              </a:solidFill>
              <a:latin typeface="SamsungOne 450C"/>
            </a:endParaRPr>
          </a:p>
        </p:txBody>
      </p:sp>
      <p:sp>
        <p:nvSpPr>
          <p:cNvPr id="50" name="PlaceHolder 2"/>
          <p:cNvSpPr>
            <a:spLocks noGrp="1"/>
          </p:cNvSpPr>
          <p:nvPr>
            <p:ph type="dt"/>
          </p:nvPr>
        </p:nvSpPr>
        <p:spPr>
          <a:xfrm>
            <a:off x="838080" y="6356520"/>
            <a:ext cx="2742840" cy="364680"/>
          </a:xfrm>
          <a:prstGeom prst="rect">
            <a:avLst/>
          </a:prstGeom>
        </p:spPr>
        <p:txBody>
          <a:bodyPr anchor="ctr">
            <a:noAutofit/>
          </a:bodyPr>
          <a:p>
            <a:pPr>
              <a:lnSpc>
                <a:spcPct val="100000"/>
              </a:lnSpc>
            </a:pPr>
            <a:fld id="{F55E853A-3BB8-4EA8-BFB3-F3DBAD415BB1}" type="datetime1">
              <a:rPr b="0" lang="ru-RU" sz="1200" spc="-1" strike="noStrike">
                <a:solidFill>
                  <a:srgbClr val="ffffff"/>
                </a:solidFill>
                <a:latin typeface="SamsungOne 450C"/>
              </a:rPr>
              <a:t>29.09.2023</a:t>
            </a:fld>
            <a:endParaRPr b="0" lang="ru-RU" sz="1200" spc="-1" strike="noStrike">
              <a:latin typeface="Times New Roman"/>
            </a:endParaRPr>
          </a:p>
        </p:txBody>
      </p:sp>
      <p:sp>
        <p:nvSpPr>
          <p:cNvPr id="51" name="PlaceHolder 3"/>
          <p:cNvSpPr>
            <a:spLocks noGrp="1"/>
          </p:cNvSpPr>
          <p:nvPr>
            <p:ph type="ftr"/>
          </p:nvPr>
        </p:nvSpPr>
        <p:spPr>
          <a:xfrm>
            <a:off x="4038480" y="6356520"/>
            <a:ext cx="4114440" cy="364680"/>
          </a:xfrm>
          <a:prstGeom prst="rect">
            <a:avLst/>
          </a:prstGeom>
        </p:spPr>
        <p:txBody>
          <a:bodyPr anchor="ctr">
            <a:noAutofit/>
          </a:bodyPr>
          <a:p>
            <a:endParaRPr b="0" lang="ru-RU" sz="2400" spc="-1" strike="noStrike">
              <a:latin typeface="Times New Roman"/>
            </a:endParaRPr>
          </a:p>
        </p:txBody>
      </p:sp>
      <p:sp>
        <p:nvSpPr>
          <p:cNvPr id="52" name="PlaceHolder 4"/>
          <p:cNvSpPr>
            <a:spLocks noGrp="1"/>
          </p:cNvSpPr>
          <p:nvPr>
            <p:ph type="sldNum"/>
          </p:nvPr>
        </p:nvSpPr>
        <p:spPr>
          <a:xfrm>
            <a:off x="8610480" y="6356520"/>
            <a:ext cx="2742840" cy="364680"/>
          </a:xfrm>
          <a:prstGeom prst="rect">
            <a:avLst/>
          </a:prstGeom>
        </p:spPr>
        <p:txBody>
          <a:bodyPr anchor="ctr">
            <a:noAutofit/>
          </a:bodyPr>
          <a:p>
            <a:pPr algn="r">
              <a:lnSpc>
                <a:spcPct val="100000"/>
              </a:lnSpc>
            </a:pPr>
            <a:fld id="{59265CA0-1E75-4FD4-852F-A32E43F02C3D}" type="slidenum">
              <a:rPr b="0" lang="ru-RU" sz="1200" spc="-1" strike="noStrike">
                <a:solidFill>
                  <a:srgbClr val="ffffff"/>
                </a:solidFill>
                <a:latin typeface="SamsungOne 450C"/>
              </a:rPr>
              <a:t>1</a:t>
            </a:fld>
            <a:endParaRPr b="0" lang="ru-RU" sz="1200" spc="-1" strike="noStrike">
              <a:latin typeface="Times New Roman"/>
            </a:endParaRPr>
          </a:p>
        </p:txBody>
      </p:sp>
      <p:pic>
        <p:nvPicPr>
          <p:cNvPr id="53" name="Рисунок 6" descr=""/>
          <p:cNvPicPr/>
          <p:nvPr/>
        </p:nvPicPr>
        <p:blipFill>
          <a:blip r:embed="rId3"/>
          <a:stretch/>
        </p:blipFill>
        <p:spPr>
          <a:xfrm>
            <a:off x="3497400" y="1300680"/>
            <a:ext cx="4748400" cy="1668240"/>
          </a:xfrm>
          <a:prstGeom prst="rect">
            <a:avLst/>
          </a:prstGeom>
          <a:ln>
            <a:noFill/>
          </a:ln>
        </p:spPr>
      </p:pic>
      <p:grpSp>
        <p:nvGrpSpPr>
          <p:cNvPr id="54" name="Group 5"/>
          <p:cNvGrpSpPr/>
          <p:nvPr/>
        </p:nvGrpSpPr>
        <p:grpSpPr>
          <a:xfrm>
            <a:off x="0" y="9360"/>
            <a:ext cx="1608480" cy="6839280"/>
            <a:chOff x="0" y="9360"/>
            <a:chExt cx="1608480" cy="6839280"/>
          </a:xfrm>
        </p:grpSpPr>
        <p:pic>
          <p:nvPicPr>
            <p:cNvPr id="55" name="Рисунок 7" descr=""/>
            <p:cNvPicPr/>
            <p:nvPr/>
          </p:nvPicPr>
          <p:blipFill>
            <a:blip r:embed="rId4"/>
            <a:srcRect l="50001" t="13963" r="0" b="54736"/>
            <a:stretch/>
          </p:blipFill>
          <p:spPr>
            <a:xfrm rot="5400000">
              <a:off x="-1029960" y="1039320"/>
              <a:ext cx="3200760" cy="1140120"/>
            </a:xfrm>
            <a:prstGeom prst="rect">
              <a:avLst/>
            </a:prstGeom>
            <a:ln>
              <a:noFill/>
            </a:ln>
          </p:spPr>
        </p:pic>
        <p:pic>
          <p:nvPicPr>
            <p:cNvPr id="56" name="Рисунок 8" descr=""/>
            <p:cNvPicPr/>
            <p:nvPr/>
          </p:nvPicPr>
          <p:blipFill>
            <a:blip r:embed="rId5"/>
            <a:srcRect l="50000" t="55843" r="0" b="0"/>
            <a:stretch/>
          </p:blipFill>
          <p:spPr>
            <a:xfrm rot="16200000">
              <a:off x="-795960" y="4443840"/>
              <a:ext cx="3200760" cy="1608480"/>
            </a:xfrm>
            <a:prstGeom prst="rect">
              <a:avLst/>
            </a:prstGeom>
            <a:ln>
              <a:noFill/>
            </a:ln>
          </p:spPr>
        </p:pic>
      </p:grpSp>
      <p:grpSp>
        <p:nvGrpSpPr>
          <p:cNvPr id="57" name="Group 6"/>
          <p:cNvGrpSpPr/>
          <p:nvPr/>
        </p:nvGrpSpPr>
        <p:grpSpPr>
          <a:xfrm>
            <a:off x="10549800" y="0"/>
            <a:ext cx="1608480" cy="6839280"/>
            <a:chOff x="10549800" y="0"/>
            <a:chExt cx="1608480" cy="6839280"/>
          </a:xfrm>
        </p:grpSpPr>
        <p:pic>
          <p:nvPicPr>
            <p:cNvPr id="58" name="Рисунок 13" descr=""/>
            <p:cNvPicPr/>
            <p:nvPr/>
          </p:nvPicPr>
          <p:blipFill>
            <a:blip r:embed="rId6"/>
            <a:srcRect l="50001" t="13963" r="0" b="54736"/>
            <a:stretch/>
          </p:blipFill>
          <p:spPr>
            <a:xfrm rot="16200000">
              <a:off x="9987480" y="4668840"/>
              <a:ext cx="3200760" cy="1140120"/>
            </a:xfrm>
            <a:prstGeom prst="rect">
              <a:avLst/>
            </a:prstGeom>
            <a:ln>
              <a:noFill/>
            </a:ln>
          </p:spPr>
        </p:pic>
        <p:pic>
          <p:nvPicPr>
            <p:cNvPr id="59" name="Рисунок 14" descr=""/>
            <p:cNvPicPr/>
            <p:nvPr/>
          </p:nvPicPr>
          <p:blipFill>
            <a:blip r:embed="rId7"/>
            <a:srcRect l="50000" t="55843" r="0" b="0"/>
            <a:stretch/>
          </p:blipFill>
          <p:spPr>
            <a:xfrm rot="5400000">
              <a:off x="9753480" y="795960"/>
              <a:ext cx="3200760" cy="1608480"/>
            </a:xfrm>
            <a:prstGeom prst="rect">
              <a:avLst/>
            </a:prstGeom>
            <a:ln>
              <a:noFill/>
            </a:ln>
          </p:spPr>
        </p:pic>
      </p:grpSp>
      <p:sp>
        <p:nvSpPr>
          <p:cNvPr id="60" name="PlaceHolder 7"/>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ru-RU" sz="2800" spc="-1" strike="noStrike">
                <a:solidFill>
                  <a:srgbClr val="ffffff"/>
                </a:solidFill>
                <a:latin typeface="SamsungOne 450C"/>
              </a:rPr>
              <a:t>Для правки структуры щёлкните мышью</a:t>
            </a:r>
            <a:endParaRPr b="0" lang="ru-RU" sz="2800" spc="-1" strike="noStrike">
              <a:solidFill>
                <a:srgbClr val="ffffff"/>
              </a:solidFill>
              <a:latin typeface="SamsungOne 450C"/>
            </a:endParaRPr>
          </a:p>
          <a:p>
            <a:pPr lvl="1" marL="864000" indent="-324000">
              <a:spcBef>
                <a:spcPts val="1134"/>
              </a:spcBef>
              <a:buClr>
                <a:srgbClr val="000000"/>
              </a:buClr>
              <a:buSzPct val="75000"/>
              <a:buFont typeface="Symbol" charset="2"/>
              <a:buChar char=""/>
            </a:pPr>
            <a:r>
              <a:rPr b="0" lang="ru-RU" sz="2000" spc="-1" strike="noStrike">
                <a:solidFill>
                  <a:srgbClr val="ffffff"/>
                </a:solidFill>
                <a:latin typeface="SamsungOne 450C"/>
              </a:rPr>
              <a:t>Второй уровень структуры</a:t>
            </a:r>
            <a:endParaRPr b="0" lang="ru-RU" sz="2000" spc="-1" strike="noStrike">
              <a:solidFill>
                <a:srgbClr val="ffffff"/>
              </a:solidFill>
              <a:latin typeface="SamsungOne 450C"/>
            </a:endParaRPr>
          </a:p>
          <a:p>
            <a:pPr lvl="2" marL="1296000" indent="-288000">
              <a:spcBef>
                <a:spcPts val="850"/>
              </a:spcBef>
              <a:buClr>
                <a:srgbClr val="000000"/>
              </a:buClr>
              <a:buSzPct val="45000"/>
              <a:buFont typeface="Wingdings" charset="2"/>
              <a:buChar char=""/>
            </a:pPr>
            <a:r>
              <a:rPr b="0" lang="ru-RU" sz="1800" spc="-1" strike="noStrike">
                <a:solidFill>
                  <a:srgbClr val="ffffff"/>
                </a:solidFill>
                <a:latin typeface="SamsungOne 450C"/>
              </a:rPr>
              <a:t>Третий уровень структуры</a:t>
            </a:r>
            <a:endParaRPr b="0" lang="ru-RU" sz="1800" spc="-1" strike="noStrike">
              <a:solidFill>
                <a:srgbClr val="ffffff"/>
              </a:solidFill>
              <a:latin typeface="SamsungOne 450C"/>
            </a:endParaRPr>
          </a:p>
          <a:p>
            <a:pPr lvl="3" marL="1728000" indent="-216000">
              <a:spcBef>
                <a:spcPts val="567"/>
              </a:spcBef>
              <a:buClr>
                <a:srgbClr val="000000"/>
              </a:buClr>
              <a:buSzPct val="75000"/>
              <a:buFont typeface="Symbol" charset="2"/>
              <a:buChar char=""/>
            </a:pPr>
            <a:r>
              <a:rPr b="0" lang="ru-RU" sz="1800" spc="-1" strike="noStrike">
                <a:solidFill>
                  <a:srgbClr val="ffffff"/>
                </a:solidFill>
                <a:latin typeface="SamsungOne 450C"/>
              </a:rPr>
              <a:t>Четвёртый уровень структуры</a:t>
            </a:r>
            <a:endParaRPr b="0" lang="ru-RU" sz="1800" spc="-1" strike="noStrike">
              <a:solidFill>
                <a:srgbClr val="ffffff"/>
              </a:solidFill>
              <a:latin typeface="SamsungOne 450C"/>
            </a:endParaRPr>
          </a:p>
          <a:p>
            <a:pPr lvl="4" marL="2160000" indent="-216000">
              <a:spcBef>
                <a:spcPts val="283"/>
              </a:spcBef>
              <a:buClr>
                <a:srgbClr val="000000"/>
              </a:buClr>
              <a:buSzPct val="45000"/>
              <a:buFont typeface="Wingdings" charset="2"/>
              <a:buChar char=""/>
            </a:pPr>
            <a:r>
              <a:rPr b="0" lang="ru-RU" sz="2000" spc="-1" strike="noStrike">
                <a:solidFill>
                  <a:srgbClr val="ffffff"/>
                </a:solidFill>
                <a:latin typeface="SamsungOne 450C"/>
              </a:rPr>
              <a:t>Пятый уровень структуры</a:t>
            </a:r>
            <a:endParaRPr b="0" lang="ru-RU" sz="2000" spc="-1" strike="noStrike">
              <a:solidFill>
                <a:srgbClr val="ffffff"/>
              </a:solidFill>
              <a:latin typeface="SamsungOne 450C"/>
            </a:endParaRPr>
          </a:p>
          <a:p>
            <a:pPr lvl="5" marL="2592000" indent="-216000">
              <a:spcBef>
                <a:spcPts val="283"/>
              </a:spcBef>
              <a:buClr>
                <a:srgbClr val="000000"/>
              </a:buClr>
              <a:buSzPct val="45000"/>
              <a:buFont typeface="Wingdings" charset="2"/>
              <a:buChar char=""/>
            </a:pPr>
            <a:r>
              <a:rPr b="0" lang="ru-RU" sz="2000" spc="-1" strike="noStrike">
                <a:solidFill>
                  <a:srgbClr val="ffffff"/>
                </a:solidFill>
                <a:latin typeface="SamsungOne 450C"/>
              </a:rPr>
              <a:t>Шестой уровень структуры</a:t>
            </a:r>
            <a:endParaRPr b="0" lang="ru-RU" sz="2000" spc="-1" strike="noStrike">
              <a:solidFill>
                <a:srgbClr val="ffffff"/>
              </a:solidFill>
              <a:latin typeface="SamsungOne 450C"/>
            </a:endParaRPr>
          </a:p>
          <a:p>
            <a:pPr lvl="6" marL="3024000" indent="-216000">
              <a:spcBef>
                <a:spcPts val="283"/>
              </a:spcBef>
              <a:buClr>
                <a:srgbClr val="000000"/>
              </a:buClr>
              <a:buSzPct val="45000"/>
              <a:buFont typeface="Wingdings" charset="2"/>
              <a:buChar char=""/>
            </a:pPr>
            <a:r>
              <a:rPr b="0" lang="ru-RU" sz="2000" spc="-1" strike="noStrike">
                <a:solidFill>
                  <a:srgbClr val="ffffff"/>
                </a:solidFill>
                <a:latin typeface="SamsungOne 450C"/>
              </a:rPr>
              <a:t>Седьмой уровень структуры</a:t>
            </a:r>
            <a:endParaRPr b="0" lang="ru-RU" sz="2000" spc="-1" strike="noStrike">
              <a:solidFill>
                <a:srgbClr val="ffffff"/>
              </a:solidFill>
              <a:latin typeface="SamsungOne 450C"/>
            </a:endParaRPr>
          </a:p>
        </p:txBody>
      </p:sp>
    </p:spTree>
  </p:cSld>
  <p:clrMap bg1="lt1" bg2="lt2" tx1="dk1" tx2="dk2" accent1="accent1" accent2="accent2" accent3="accent3" accent4="accent4" accent5="accent5" accent6="accent6" hlink="hlink" folHlink="folHlink"/>
  <p:sldLayoutIdLst>
    <p:sldLayoutId id="2147483662" r:id="rId8"/>
    <p:sldLayoutId id="2147483663" r:id="rId9"/>
    <p:sldLayoutId id="2147483664" r:id="rId10"/>
    <p:sldLayoutId id="2147483665" r:id="rId11"/>
    <p:sldLayoutId id="2147483666" r:id="rId12"/>
    <p:sldLayoutId id="2147483667" r:id="rId13"/>
    <p:sldLayoutId id="2147483668" r:id="rId14"/>
    <p:sldLayoutId id="2147483669" r:id="rId15"/>
    <p:sldLayoutId id="2147483670" r:id="rId16"/>
    <p:sldLayoutId id="2147483671" r:id="rId17"/>
    <p:sldLayoutId id="2147483672" r:id="rId18"/>
    <p:sldLayoutId id="2147483673" r:id="rId19"/>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fillRect/>
          </a:stretch>
        </a:blipFill>
      </p:bgPr>
    </p:bg>
    <p:spTree>
      <p:nvGrpSpPr>
        <p:cNvPr id="1" name=""/>
        <p:cNvGrpSpPr/>
        <p:nvPr/>
      </p:nvGrpSpPr>
      <p:grpSpPr>
        <a:xfrm>
          <a:off x="0" y="0"/>
          <a:ext cx="0" cy="0"/>
          <a:chOff x="0" y="0"/>
          <a:chExt cx="0" cy="0"/>
        </a:xfrm>
      </p:grpSpPr>
      <p:sp>
        <p:nvSpPr>
          <p:cNvPr id="97" name="PlaceHolder 1"/>
          <p:cNvSpPr>
            <a:spLocks noGrp="1"/>
          </p:cNvSpPr>
          <p:nvPr>
            <p:ph type="dt"/>
          </p:nvPr>
        </p:nvSpPr>
        <p:spPr>
          <a:xfrm>
            <a:off x="838080" y="6356520"/>
            <a:ext cx="2742840" cy="364680"/>
          </a:xfrm>
          <a:prstGeom prst="rect">
            <a:avLst/>
          </a:prstGeom>
        </p:spPr>
        <p:txBody>
          <a:bodyPr anchor="ctr">
            <a:noAutofit/>
          </a:bodyPr>
          <a:p>
            <a:pPr>
              <a:lnSpc>
                <a:spcPct val="100000"/>
              </a:lnSpc>
            </a:pPr>
            <a:fld id="{4588551C-691D-4CAE-9828-B706B22781EC}" type="datetime1">
              <a:rPr b="0" lang="ru-RU" sz="1200" spc="-1" strike="noStrike">
                <a:solidFill>
                  <a:srgbClr val="ffffff"/>
                </a:solidFill>
                <a:latin typeface="SamsungOne 450C"/>
              </a:rPr>
              <a:t>29.09.2023</a:t>
            </a:fld>
            <a:endParaRPr b="0" lang="ru-RU" sz="1200" spc="-1" strike="noStrike">
              <a:latin typeface="Times New Roman"/>
            </a:endParaRPr>
          </a:p>
        </p:txBody>
      </p:sp>
      <p:sp>
        <p:nvSpPr>
          <p:cNvPr id="98" name="PlaceHolder 2"/>
          <p:cNvSpPr>
            <a:spLocks noGrp="1"/>
          </p:cNvSpPr>
          <p:nvPr>
            <p:ph type="ftr"/>
          </p:nvPr>
        </p:nvSpPr>
        <p:spPr>
          <a:xfrm>
            <a:off x="4038480" y="6356520"/>
            <a:ext cx="4114440" cy="364680"/>
          </a:xfrm>
          <a:prstGeom prst="rect">
            <a:avLst/>
          </a:prstGeom>
        </p:spPr>
        <p:txBody>
          <a:bodyPr anchor="ctr">
            <a:noAutofit/>
          </a:bodyPr>
          <a:p>
            <a:endParaRPr b="0" lang="ru-RU" sz="2400" spc="-1" strike="noStrike">
              <a:latin typeface="Times New Roman"/>
            </a:endParaRPr>
          </a:p>
        </p:txBody>
      </p:sp>
      <p:sp>
        <p:nvSpPr>
          <p:cNvPr id="99" name="PlaceHolder 3"/>
          <p:cNvSpPr>
            <a:spLocks noGrp="1"/>
          </p:cNvSpPr>
          <p:nvPr>
            <p:ph type="sldNum"/>
          </p:nvPr>
        </p:nvSpPr>
        <p:spPr>
          <a:xfrm>
            <a:off x="8610480" y="6356520"/>
            <a:ext cx="2742840" cy="364680"/>
          </a:xfrm>
          <a:prstGeom prst="rect">
            <a:avLst/>
          </a:prstGeom>
        </p:spPr>
        <p:txBody>
          <a:bodyPr anchor="ctr">
            <a:noAutofit/>
          </a:bodyPr>
          <a:p>
            <a:pPr algn="r">
              <a:lnSpc>
                <a:spcPct val="100000"/>
              </a:lnSpc>
            </a:pPr>
            <a:fld id="{D32982DC-2735-4DBD-90CE-F429D5F9085A}" type="slidenum">
              <a:rPr b="0" lang="ru-RU" sz="1200" spc="-1" strike="noStrike">
                <a:solidFill>
                  <a:srgbClr val="ffffff"/>
                </a:solidFill>
                <a:latin typeface="SamsungOne 450C"/>
              </a:rPr>
              <a:t>1</a:t>
            </a:fld>
            <a:endParaRPr b="0" lang="ru-RU" sz="1200" spc="-1" strike="noStrike">
              <a:latin typeface="Times New Roman"/>
            </a:endParaRPr>
          </a:p>
        </p:txBody>
      </p:sp>
      <p:sp>
        <p:nvSpPr>
          <p:cNvPr id="100" name="PlaceHolder 4"/>
          <p:cNvSpPr>
            <a:spLocks noGrp="1"/>
          </p:cNvSpPr>
          <p:nvPr>
            <p:ph type="title"/>
          </p:nvPr>
        </p:nvSpPr>
        <p:spPr>
          <a:xfrm>
            <a:off x="838080" y="365040"/>
            <a:ext cx="9257400" cy="690480"/>
          </a:xfrm>
          <a:prstGeom prst="rect">
            <a:avLst/>
          </a:prstGeom>
        </p:spPr>
        <p:txBody>
          <a:bodyPr anchor="ctr">
            <a:normAutofit/>
          </a:bodyPr>
          <a:p>
            <a:pPr>
              <a:lnSpc>
                <a:spcPct val="80000"/>
              </a:lnSpc>
            </a:pPr>
            <a:r>
              <a:rPr b="0" lang="ru-RU" sz="3200" spc="-1" strike="noStrike">
                <a:solidFill>
                  <a:srgbClr val="ffffff"/>
                </a:solidFill>
                <a:latin typeface="SamsungOne 800C"/>
              </a:rPr>
              <a:t>Образец заголовка</a:t>
            </a:r>
            <a:endParaRPr b="0" lang="ru-RU" sz="3200" spc="-1" strike="noStrike">
              <a:solidFill>
                <a:srgbClr val="ffffff"/>
              </a:solidFill>
              <a:latin typeface="SamsungOne 450C"/>
            </a:endParaRPr>
          </a:p>
        </p:txBody>
      </p:sp>
      <p:pic>
        <p:nvPicPr>
          <p:cNvPr id="101" name="Рисунок 7" descr=""/>
          <p:cNvPicPr/>
          <p:nvPr/>
        </p:nvPicPr>
        <p:blipFill>
          <a:blip r:embed="rId3"/>
          <a:stretch/>
        </p:blipFill>
        <p:spPr>
          <a:xfrm>
            <a:off x="9841680" y="284760"/>
            <a:ext cx="2255760" cy="792360"/>
          </a:xfrm>
          <a:prstGeom prst="rect">
            <a:avLst/>
          </a:prstGeom>
          <a:ln>
            <a:noFill/>
          </a:ln>
        </p:spPr>
      </p:pic>
      <p:pic>
        <p:nvPicPr>
          <p:cNvPr id="102" name="Рисунок 8" descr=""/>
          <p:cNvPicPr/>
          <p:nvPr/>
        </p:nvPicPr>
        <p:blipFill>
          <a:blip r:embed="rId4"/>
          <a:srcRect l="50001" t="13963" r="0" b="54736"/>
          <a:stretch/>
        </p:blipFill>
        <p:spPr>
          <a:xfrm rot="5400000">
            <a:off x="-1029960" y="1039320"/>
            <a:ext cx="3200760" cy="1140120"/>
          </a:xfrm>
          <a:prstGeom prst="rect">
            <a:avLst/>
          </a:prstGeom>
          <a:ln>
            <a:noFill/>
          </a:ln>
        </p:spPr>
      </p:pic>
      <p:pic>
        <p:nvPicPr>
          <p:cNvPr id="103" name="Рисунок 9" descr=""/>
          <p:cNvPicPr/>
          <p:nvPr/>
        </p:nvPicPr>
        <p:blipFill>
          <a:blip r:embed="rId5"/>
          <a:srcRect l="50000" t="55843" r="0" b="0"/>
          <a:stretch/>
        </p:blipFill>
        <p:spPr>
          <a:xfrm rot="16200000">
            <a:off x="-795960" y="4443840"/>
            <a:ext cx="3200760" cy="1608480"/>
          </a:xfrm>
          <a:prstGeom prst="rect">
            <a:avLst/>
          </a:prstGeom>
          <a:ln>
            <a:noFill/>
          </a:ln>
        </p:spPr>
      </p:pic>
      <p:pic>
        <p:nvPicPr>
          <p:cNvPr id="104" name="Рисунок 11" descr=""/>
          <p:cNvPicPr/>
          <p:nvPr/>
        </p:nvPicPr>
        <p:blipFill>
          <a:blip r:embed="rId6"/>
          <a:srcRect l="50001" t="13963" r="0" b="54736"/>
          <a:stretch/>
        </p:blipFill>
        <p:spPr>
          <a:xfrm rot="16200000">
            <a:off x="9987480" y="4668840"/>
            <a:ext cx="3200760" cy="1140120"/>
          </a:xfrm>
          <a:prstGeom prst="rect">
            <a:avLst/>
          </a:prstGeom>
          <a:ln>
            <a:noFill/>
          </a:ln>
        </p:spPr>
      </p:pic>
      <p:sp>
        <p:nvSpPr>
          <p:cNvPr id="105" name="PlaceHolder 5"/>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ru-RU" sz="2800" spc="-1" strike="noStrike">
                <a:solidFill>
                  <a:srgbClr val="ffffff"/>
                </a:solidFill>
                <a:latin typeface="SamsungOne 450C"/>
              </a:rPr>
              <a:t>Для правки структуры щёлкните мышью</a:t>
            </a:r>
            <a:endParaRPr b="0" lang="ru-RU" sz="2800" spc="-1" strike="noStrike">
              <a:solidFill>
                <a:srgbClr val="ffffff"/>
              </a:solidFill>
              <a:latin typeface="SamsungOne 450C"/>
            </a:endParaRPr>
          </a:p>
          <a:p>
            <a:pPr lvl="1" marL="864000" indent="-324000">
              <a:spcBef>
                <a:spcPts val="1134"/>
              </a:spcBef>
              <a:buClr>
                <a:srgbClr val="000000"/>
              </a:buClr>
              <a:buSzPct val="75000"/>
              <a:buFont typeface="Symbol" charset="2"/>
              <a:buChar char=""/>
            </a:pPr>
            <a:r>
              <a:rPr b="0" lang="ru-RU" sz="2000" spc="-1" strike="noStrike">
                <a:solidFill>
                  <a:srgbClr val="ffffff"/>
                </a:solidFill>
                <a:latin typeface="SamsungOne 450C"/>
              </a:rPr>
              <a:t>Второй уровень структуры</a:t>
            </a:r>
            <a:endParaRPr b="0" lang="ru-RU" sz="2000" spc="-1" strike="noStrike">
              <a:solidFill>
                <a:srgbClr val="ffffff"/>
              </a:solidFill>
              <a:latin typeface="SamsungOne 450C"/>
            </a:endParaRPr>
          </a:p>
          <a:p>
            <a:pPr lvl="2" marL="1296000" indent="-288000">
              <a:spcBef>
                <a:spcPts val="850"/>
              </a:spcBef>
              <a:buClr>
                <a:srgbClr val="000000"/>
              </a:buClr>
              <a:buSzPct val="45000"/>
              <a:buFont typeface="Wingdings" charset="2"/>
              <a:buChar char=""/>
            </a:pPr>
            <a:r>
              <a:rPr b="0" lang="ru-RU" sz="1800" spc="-1" strike="noStrike">
                <a:solidFill>
                  <a:srgbClr val="ffffff"/>
                </a:solidFill>
                <a:latin typeface="SamsungOne 450C"/>
              </a:rPr>
              <a:t>Третий уровень структуры</a:t>
            </a:r>
            <a:endParaRPr b="0" lang="ru-RU" sz="1800" spc="-1" strike="noStrike">
              <a:solidFill>
                <a:srgbClr val="ffffff"/>
              </a:solidFill>
              <a:latin typeface="SamsungOne 450C"/>
            </a:endParaRPr>
          </a:p>
          <a:p>
            <a:pPr lvl="3" marL="1728000" indent="-216000">
              <a:spcBef>
                <a:spcPts val="567"/>
              </a:spcBef>
              <a:buClr>
                <a:srgbClr val="000000"/>
              </a:buClr>
              <a:buSzPct val="75000"/>
              <a:buFont typeface="Symbol" charset="2"/>
              <a:buChar char=""/>
            </a:pPr>
            <a:r>
              <a:rPr b="0" lang="ru-RU" sz="1800" spc="-1" strike="noStrike">
                <a:solidFill>
                  <a:srgbClr val="ffffff"/>
                </a:solidFill>
                <a:latin typeface="SamsungOne 450C"/>
              </a:rPr>
              <a:t>Четвёртый уровень структуры</a:t>
            </a:r>
            <a:endParaRPr b="0" lang="ru-RU" sz="1800" spc="-1" strike="noStrike">
              <a:solidFill>
                <a:srgbClr val="ffffff"/>
              </a:solidFill>
              <a:latin typeface="SamsungOne 450C"/>
            </a:endParaRPr>
          </a:p>
          <a:p>
            <a:pPr lvl="4" marL="2160000" indent="-216000">
              <a:spcBef>
                <a:spcPts val="283"/>
              </a:spcBef>
              <a:buClr>
                <a:srgbClr val="000000"/>
              </a:buClr>
              <a:buSzPct val="45000"/>
              <a:buFont typeface="Wingdings" charset="2"/>
              <a:buChar char=""/>
            </a:pPr>
            <a:r>
              <a:rPr b="0" lang="ru-RU" sz="2000" spc="-1" strike="noStrike">
                <a:solidFill>
                  <a:srgbClr val="ffffff"/>
                </a:solidFill>
                <a:latin typeface="SamsungOne 450C"/>
              </a:rPr>
              <a:t>Пятый уровень структуры</a:t>
            </a:r>
            <a:endParaRPr b="0" lang="ru-RU" sz="2000" spc="-1" strike="noStrike">
              <a:solidFill>
                <a:srgbClr val="ffffff"/>
              </a:solidFill>
              <a:latin typeface="SamsungOne 450C"/>
            </a:endParaRPr>
          </a:p>
          <a:p>
            <a:pPr lvl="5" marL="2592000" indent="-216000">
              <a:spcBef>
                <a:spcPts val="283"/>
              </a:spcBef>
              <a:buClr>
                <a:srgbClr val="000000"/>
              </a:buClr>
              <a:buSzPct val="45000"/>
              <a:buFont typeface="Wingdings" charset="2"/>
              <a:buChar char=""/>
            </a:pPr>
            <a:r>
              <a:rPr b="0" lang="ru-RU" sz="2000" spc="-1" strike="noStrike">
                <a:solidFill>
                  <a:srgbClr val="ffffff"/>
                </a:solidFill>
                <a:latin typeface="SamsungOne 450C"/>
              </a:rPr>
              <a:t>Шестой уровень структуры</a:t>
            </a:r>
            <a:endParaRPr b="0" lang="ru-RU" sz="2000" spc="-1" strike="noStrike">
              <a:solidFill>
                <a:srgbClr val="ffffff"/>
              </a:solidFill>
              <a:latin typeface="SamsungOne 450C"/>
            </a:endParaRPr>
          </a:p>
          <a:p>
            <a:pPr lvl="6" marL="3024000" indent="-216000">
              <a:spcBef>
                <a:spcPts val="283"/>
              </a:spcBef>
              <a:buClr>
                <a:srgbClr val="000000"/>
              </a:buClr>
              <a:buSzPct val="45000"/>
              <a:buFont typeface="Wingdings" charset="2"/>
              <a:buChar char=""/>
            </a:pPr>
            <a:r>
              <a:rPr b="0" lang="ru-RU" sz="2000" spc="-1" strike="noStrike">
                <a:solidFill>
                  <a:srgbClr val="ffffff"/>
                </a:solidFill>
                <a:latin typeface="SamsungOne 450C"/>
              </a:rPr>
              <a:t>Седьмой уровень структуры</a:t>
            </a:r>
            <a:endParaRPr b="0" lang="ru-RU" sz="2000" spc="-1" strike="noStrike">
              <a:solidFill>
                <a:srgbClr val="ffffff"/>
              </a:solidFill>
              <a:latin typeface="SamsungOne 450C"/>
            </a:endParaRPr>
          </a:p>
        </p:txBody>
      </p:sp>
    </p:spTree>
  </p:cSld>
  <p:clrMap bg1="lt1" bg2="lt2" tx1="dk1" tx2="dk2" accent1="accent1" accent2="accent2" accent3="accent3" accent4="accent4" accent5="accent5" accent6="accent6" hlink="hlink" folHlink="folHlink"/>
  <p:sldLayoutIdLst>
    <p:sldLayoutId id="2147483675" r:id="rId7"/>
    <p:sldLayoutId id="2147483676" r:id="rId8"/>
    <p:sldLayoutId id="2147483677" r:id="rId9"/>
    <p:sldLayoutId id="2147483678" r:id="rId10"/>
    <p:sldLayoutId id="2147483679" r:id="rId11"/>
    <p:sldLayoutId id="2147483680" r:id="rId12"/>
    <p:sldLayoutId id="2147483681" r:id="rId13"/>
    <p:sldLayoutId id="2147483682" r:id="rId14"/>
    <p:sldLayoutId id="2147483683" r:id="rId15"/>
    <p:sldLayoutId id="2147483684" r:id="rId16"/>
    <p:sldLayoutId id="2147483685" r:id="rId17"/>
    <p:sldLayoutId id="2147483686" r:id="rId18"/>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fillRect/>
          </a:stretch>
        </a:blipFill>
      </p:bgPr>
    </p:bg>
    <p:spTree>
      <p:nvGrpSpPr>
        <p:cNvPr id="1" name=""/>
        <p:cNvGrpSpPr/>
        <p:nvPr/>
      </p:nvGrpSpPr>
      <p:grpSpPr>
        <a:xfrm>
          <a:off x="0" y="0"/>
          <a:ext cx="0" cy="0"/>
          <a:chOff x="0" y="0"/>
          <a:chExt cx="0" cy="0"/>
        </a:xfrm>
      </p:grpSpPr>
      <p:pic>
        <p:nvPicPr>
          <p:cNvPr id="142" name="Рисунок 12" descr=""/>
          <p:cNvPicPr/>
          <p:nvPr/>
        </p:nvPicPr>
        <p:blipFill>
          <a:blip r:embed="rId3"/>
          <a:srcRect l="23308" t="0" r="589" b="48525"/>
          <a:stretch/>
        </p:blipFill>
        <p:spPr>
          <a:xfrm>
            <a:off x="0" y="4385880"/>
            <a:ext cx="6420960" cy="2471760"/>
          </a:xfrm>
          <a:prstGeom prst="rect">
            <a:avLst/>
          </a:prstGeom>
          <a:ln>
            <a:noFill/>
          </a:ln>
        </p:spPr>
      </p:pic>
      <p:pic>
        <p:nvPicPr>
          <p:cNvPr id="143" name="Рисунок 17" descr=""/>
          <p:cNvPicPr/>
          <p:nvPr/>
        </p:nvPicPr>
        <p:blipFill>
          <a:blip r:embed="rId4"/>
          <a:srcRect l="23308" t="0" r="589" b="48525"/>
          <a:stretch/>
        </p:blipFill>
        <p:spPr>
          <a:xfrm rot="10800000">
            <a:off x="5771160" y="0"/>
            <a:ext cx="6420960" cy="2471760"/>
          </a:xfrm>
          <a:prstGeom prst="rect">
            <a:avLst/>
          </a:prstGeom>
          <a:ln>
            <a:noFill/>
          </a:ln>
        </p:spPr>
      </p:pic>
      <p:grpSp>
        <p:nvGrpSpPr>
          <p:cNvPr id="144" name="Group 1"/>
          <p:cNvGrpSpPr/>
          <p:nvPr/>
        </p:nvGrpSpPr>
        <p:grpSpPr>
          <a:xfrm>
            <a:off x="226800" y="256320"/>
            <a:ext cx="563040" cy="130320"/>
            <a:chOff x="226800" y="256320"/>
            <a:chExt cx="563040" cy="130320"/>
          </a:xfrm>
        </p:grpSpPr>
        <p:sp>
          <p:nvSpPr>
            <p:cNvPr id="145" name="CustomShape 2"/>
            <p:cNvSpPr/>
            <p:nvPr/>
          </p:nvSpPr>
          <p:spPr>
            <a:xfrm rot="5400000">
              <a:off x="659520" y="256320"/>
              <a:ext cx="130320" cy="13032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p:style>
        </p:sp>
        <p:sp>
          <p:nvSpPr>
            <p:cNvPr id="146" name="CustomShape 3"/>
            <p:cNvSpPr/>
            <p:nvPr/>
          </p:nvSpPr>
          <p:spPr>
            <a:xfrm rot="5400000">
              <a:off x="433800" y="256320"/>
              <a:ext cx="130320" cy="13032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p:style>
        </p:sp>
        <p:sp>
          <p:nvSpPr>
            <p:cNvPr id="147" name="CustomShape 4"/>
            <p:cNvSpPr/>
            <p:nvPr/>
          </p:nvSpPr>
          <p:spPr>
            <a:xfrm rot="5400000">
              <a:off x="226800" y="256320"/>
              <a:ext cx="130320" cy="13032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p:style>
        </p:sp>
      </p:grpSp>
      <p:grpSp>
        <p:nvGrpSpPr>
          <p:cNvPr id="148" name="Group 5"/>
          <p:cNvGrpSpPr/>
          <p:nvPr/>
        </p:nvGrpSpPr>
        <p:grpSpPr>
          <a:xfrm>
            <a:off x="1014480" y="256320"/>
            <a:ext cx="562680" cy="130320"/>
            <a:chOff x="1014480" y="256320"/>
            <a:chExt cx="562680" cy="130320"/>
          </a:xfrm>
        </p:grpSpPr>
        <p:sp>
          <p:nvSpPr>
            <p:cNvPr id="149" name="CustomShape 6"/>
            <p:cNvSpPr/>
            <p:nvPr/>
          </p:nvSpPr>
          <p:spPr>
            <a:xfrm rot="5400000">
              <a:off x="1446840" y="256320"/>
              <a:ext cx="130320" cy="13032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p:style>
        </p:sp>
        <p:sp>
          <p:nvSpPr>
            <p:cNvPr id="150" name="CustomShape 7"/>
            <p:cNvSpPr/>
            <p:nvPr/>
          </p:nvSpPr>
          <p:spPr>
            <a:xfrm rot="5400000">
              <a:off x="1221480" y="256320"/>
              <a:ext cx="130320" cy="13032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p:style>
        </p:sp>
        <p:sp>
          <p:nvSpPr>
            <p:cNvPr id="151" name="CustomShape 8"/>
            <p:cNvSpPr/>
            <p:nvPr/>
          </p:nvSpPr>
          <p:spPr>
            <a:xfrm rot="5400000">
              <a:off x="1014480" y="256320"/>
              <a:ext cx="130320" cy="13032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p:style>
        </p:sp>
      </p:grpSp>
      <p:sp>
        <p:nvSpPr>
          <p:cNvPr id="152" name="PlaceHolder 9"/>
          <p:cNvSpPr>
            <a:spLocks noGrp="1"/>
          </p:cNvSpPr>
          <p:nvPr>
            <p:ph type="title"/>
          </p:nvPr>
        </p:nvSpPr>
        <p:spPr>
          <a:xfrm>
            <a:off x="609480" y="273600"/>
            <a:ext cx="10972440" cy="1144800"/>
          </a:xfrm>
          <a:prstGeom prst="rect">
            <a:avLst/>
          </a:prstGeom>
        </p:spPr>
        <p:txBody>
          <a:bodyPr lIns="0" rIns="0" tIns="0" bIns="0" anchor="ctr">
            <a:noAutofit/>
          </a:bodyPr>
          <a:p>
            <a:r>
              <a:rPr b="0" lang="ru-RU" sz="1800" spc="-1" strike="noStrike">
                <a:solidFill>
                  <a:srgbClr val="ffffff"/>
                </a:solidFill>
                <a:latin typeface="SamsungOne 450C"/>
              </a:rPr>
              <a:t>Для правки текста заглавия щёлкните мышью</a:t>
            </a:r>
            <a:endParaRPr b="0" lang="ru-RU" sz="1800" spc="-1" strike="noStrike">
              <a:solidFill>
                <a:srgbClr val="ffffff"/>
              </a:solidFill>
              <a:latin typeface="SamsungOne 450C"/>
            </a:endParaRPr>
          </a:p>
        </p:txBody>
      </p:sp>
      <p:sp>
        <p:nvSpPr>
          <p:cNvPr id="153" name="PlaceHolder 10"/>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ru-RU" sz="2800" spc="-1" strike="noStrike">
                <a:solidFill>
                  <a:srgbClr val="ffffff"/>
                </a:solidFill>
                <a:latin typeface="SamsungOne 450C"/>
              </a:rPr>
              <a:t>Для правки структуры щёлкните мышью</a:t>
            </a:r>
            <a:endParaRPr b="0" lang="ru-RU" sz="2800" spc="-1" strike="noStrike">
              <a:solidFill>
                <a:srgbClr val="ffffff"/>
              </a:solidFill>
              <a:latin typeface="SamsungOne 450C"/>
            </a:endParaRPr>
          </a:p>
          <a:p>
            <a:pPr lvl="1" marL="864000" indent="-324000">
              <a:spcBef>
                <a:spcPts val="1134"/>
              </a:spcBef>
              <a:buClr>
                <a:srgbClr val="000000"/>
              </a:buClr>
              <a:buSzPct val="75000"/>
              <a:buFont typeface="Symbol" charset="2"/>
              <a:buChar char=""/>
            </a:pPr>
            <a:r>
              <a:rPr b="0" lang="ru-RU" sz="2000" spc="-1" strike="noStrike">
                <a:solidFill>
                  <a:srgbClr val="ffffff"/>
                </a:solidFill>
                <a:latin typeface="SamsungOne 450C"/>
              </a:rPr>
              <a:t>Второй уровень структуры</a:t>
            </a:r>
            <a:endParaRPr b="0" lang="ru-RU" sz="2000" spc="-1" strike="noStrike">
              <a:solidFill>
                <a:srgbClr val="ffffff"/>
              </a:solidFill>
              <a:latin typeface="SamsungOne 450C"/>
            </a:endParaRPr>
          </a:p>
          <a:p>
            <a:pPr lvl="2" marL="1296000" indent="-288000">
              <a:spcBef>
                <a:spcPts val="850"/>
              </a:spcBef>
              <a:buClr>
                <a:srgbClr val="000000"/>
              </a:buClr>
              <a:buSzPct val="45000"/>
              <a:buFont typeface="Wingdings" charset="2"/>
              <a:buChar char=""/>
            </a:pPr>
            <a:r>
              <a:rPr b="0" lang="ru-RU" sz="1800" spc="-1" strike="noStrike">
                <a:solidFill>
                  <a:srgbClr val="ffffff"/>
                </a:solidFill>
                <a:latin typeface="SamsungOne 450C"/>
              </a:rPr>
              <a:t>Третий уровень структуры</a:t>
            </a:r>
            <a:endParaRPr b="0" lang="ru-RU" sz="1800" spc="-1" strike="noStrike">
              <a:solidFill>
                <a:srgbClr val="ffffff"/>
              </a:solidFill>
              <a:latin typeface="SamsungOne 450C"/>
            </a:endParaRPr>
          </a:p>
          <a:p>
            <a:pPr lvl="3" marL="1728000" indent="-216000">
              <a:spcBef>
                <a:spcPts val="567"/>
              </a:spcBef>
              <a:buClr>
                <a:srgbClr val="000000"/>
              </a:buClr>
              <a:buSzPct val="75000"/>
              <a:buFont typeface="Symbol" charset="2"/>
              <a:buChar char=""/>
            </a:pPr>
            <a:r>
              <a:rPr b="0" lang="ru-RU" sz="1800" spc="-1" strike="noStrike">
                <a:solidFill>
                  <a:srgbClr val="ffffff"/>
                </a:solidFill>
                <a:latin typeface="SamsungOne 450C"/>
              </a:rPr>
              <a:t>Четвёртый уровень структуры</a:t>
            </a:r>
            <a:endParaRPr b="0" lang="ru-RU" sz="1800" spc="-1" strike="noStrike">
              <a:solidFill>
                <a:srgbClr val="ffffff"/>
              </a:solidFill>
              <a:latin typeface="SamsungOne 450C"/>
            </a:endParaRPr>
          </a:p>
          <a:p>
            <a:pPr lvl="4" marL="2160000" indent="-216000">
              <a:spcBef>
                <a:spcPts val="283"/>
              </a:spcBef>
              <a:buClr>
                <a:srgbClr val="000000"/>
              </a:buClr>
              <a:buSzPct val="45000"/>
              <a:buFont typeface="Wingdings" charset="2"/>
              <a:buChar char=""/>
            </a:pPr>
            <a:r>
              <a:rPr b="0" lang="ru-RU" sz="2000" spc="-1" strike="noStrike">
                <a:solidFill>
                  <a:srgbClr val="ffffff"/>
                </a:solidFill>
                <a:latin typeface="SamsungOne 450C"/>
              </a:rPr>
              <a:t>Пятый уровень структуры</a:t>
            </a:r>
            <a:endParaRPr b="0" lang="ru-RU" sz="2000" spc="-1" strike="noStrike">
              <a:solidFill>
                <a:srgbClr val="ffffff"/>
              </a:solidFill>
              <a:latin typeface="SamsungOne 450C"/>
            </a:endParaRPr>
          </a:p>
          <a:p>
            <a:pPr lvl="5" marL="2592000" indent="-216000">
              <a:spcBef>
                <a:spcPts val="283"/>
              </a:spcBef>
              <a:buClr>
                <a:srgbClr val="000000"/>
              </a:buClr>
              <a:buSzPct val="45000"/>
              <a:buFont typeface="Wingdings" charset="2"/>
              <a:buChar char=""/>
            </a:pPr>
            <a:r>
              <a:rPr b="0" lang="ru-RU" sz="2000" spc="-1" strike="noStrike">
                <a:solidFill>
                  <a:srgbClr val="ffffff"/>
                </a:solidFill>
                <a:latin typeface="SamsungOne 450C"/>
              </a:rPr>
              <a:t>Шестой уровень структуры</a:t>
            </a:r>
            <a:endParaRPr b="0" lang="ru-RU" sz="2000" spc="-1" strike="noStrike">
              <a:solidFill>
                <a:srgbClr val="ffffff"/>
              </a:solidFill>
              <a:latin typeface="SamsungOne 450C"/>
            </a:endParaRPr>
          </a:p>
          <a:p>
            <a:pPr lvl="6" marL="3024000" indent="-216000">
              <a:spcBef>
                <a:spcPts val="283"/>
              </a:spcBef>
              <a:buClr>
                <a:srgbClr val="000000"/>
              </a:buClr>
              <a:buSzPct val="45000"/>
              <a:buFont typeface="Wingdings" charset="2"/>
              <a:buChar char=""/>
            </a:pPr>
            <a:r>
              <a:rPr b="0" lang="ru-RU" sz="2000" spc="-1" strike="noStrike">
                <a:solidFill>
                  <a:srgbClr val="ffffff"/>
                </a:solidFill>
                <a:latin typeface="SamsungOne 450C"/>
              </a:rPr>
              <a:t>Седьмой уровень структуры</a:t>
            </a:r>
            <a:endParaRPr b="0" lang="ru-RU" sz="2000" spc="-1" strike="noStrike">
              <a:solidFill>
                <a:srgbClr val="ffffff"/>
              </a:solidFill>
              <a:latin typeface="SamsungOne 450C"/>
            </a:endParaRPr>
          </a:p>
        </p:txBody>
      </p:sp>
    </p:spTree>
  </p:cSld>
  <p:clrMap bg1="lt1" bg2="lt2" tx1="dk1" tx2="dk2" accent1="accent1" accent2="accent2" accent3="accent3" accent4="accent4" accent5="accent5" accent6="accent6" hlink="hlink" folHlink="folHlink"/>
  <p:sldLayoutIdLst>
    <p:sldLayoutId id="2147483688" r:id="rId5"/>
    <p:sldLayoutId id="2147483689" r:id="rId6"/>
    <p:sldLayoutId id="2147483690" r:id="rId7"/>
    <p:sldLayoutId id="2147483691" r:id="rId8"/>
    <p:sldLayoutId id="2147483692" r:id="rId9"/>
    <p:sldLayoutId id="2147483693" r:id="rId10"/>
    <p:sldLayoutId id="2147483694" r:id="rId11"/>
    <p:sldLayoutId id="2147483695" r:id="rId12"/>
    <p:sldLayoutId id="2147483696" r:id="rId13"/>
    <p:sldLayoutId id="2147483697" r:id="rId14"/>
    <p:sldLayoutId id="2147483698" r:id="rId15"/>
    <p:sldLayoutId id="2147483699" r:id="rId16"/>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190" name="Рисунок 16" descr=""/>
          <p:cNvPicPr/>
          <p:nvPr/>
        </p:nvPicPr>
        <p:blipFill>
          <a:blip r:embed="rId2"/>
          <a:stretch/>
        </p:blipFill>
        <p:spPr>
          <a:xfrm>
            <a:off x="2513880" y="2213280"/>
            <a:ext cx="6918840" cy="2430720"/>
          </a:xfrm>
          <a:prstGeom prst="rect">
            <a:avLst/>
          </a:prstGeom>
          <a:ln>
            <a:noFill/>
          </a:ln>
        </p:spPr>
      </p:pic>
      <p:pic>
        <p:nvPicPr>
          <p:cNvPr id="191" name="Рисунок 6" descr=""/>
          <p:cNvPicPr/>
          <p:nvPr/>
        </p:nvPicPr>
        <p:blipFill>
          <a:blip r:embed="rId3"/>
          <a:srcRect l="23326" t="0" r="0" b="48520"/>
          <a:stretch/>
        </p:blipFill>
        <p:spPr>
          <a:xfrm>
            <a:off x="0" y="4380840"/>
            <a:ext cx="6482880" cy="2476800"/>
          </a:xfrm>
          <a:prstGeom prst="rect">
            <a:avLst/>
          </a:prstGeom>
          <a:ln>
            <a:noFill/>
          </a:ln>
        </p:spPr>
      </p:pic>
      <p:pic>
        <p:nvPicPr>
          <p:cNvPr id="192" name="Рисунок 8" descr=""/>
          <p:cNvPicPr/>
          <p:nvPr/>
        </p:nvPicPr>
        <p:blipFill>
          <a:blip r:embed="rId4"/>
          <a:srcRect l="23326" t="0" r="0" b="48520"/>
          <a:stretch/>
        </p:blipFill>
        <p:spPr>
          <a:xfrm rot="10800000">
            <a:off x="5709240" y="0"/>
            <a:ext cx="6482880" cy="2476800"/>
          </a:xfrm>
          <a:prstGeom prst="rect">
            <a:avLst/>
          </a:prstGeom>
          <a:ln>
            <a:noFill/>
          </a:ln>
        </p:spPr>
      </p:pic>
      <p:grpSp>
        <p:nvGrpSpPr>
          <p:cNvPr id="193" name="Group 1"/>
          <p:cNvGrpSpPr/>
          <p:nvPr/>
        </p:nvGrpSpPr>
        <p:grpSpPr>
          <a:xfrm>
            <a:off x="226800" y="256320"/>
            <a:ext cx="563040" cy="130320"/>
            <a:chOff x="226800" y="256320"/>
            <a:chExt cx="563040" cy="130320"/>
          </a:xfrm>
        </p:grpSpPr>
        <p:sp>
          <p:nvSpPr>
            <p:cNvPr id="194" name="CustomShape 2"/>
            <p:cNvSpPr/>
            <p:nvPr/>
          </p:nvSpPr>
          <p:spPr>
            <a:xfrm rot="5400000">
              <a:off x="659520" y="256320"/>
              <a:ext cx="130320" cy="130320"/>
            </a:xfrm>
            <a:prstGeom prst="ellipse">
              <a:avLst/>
            </a:prstGeom>
            <a:noFill/>
            <a:ln>
              <a:solidFill>
                <a:srgbClr val="44546a"/>
              </a:solidFill>
            </a:ln>
          </p:spPr>
          <p:style>
            <a:lnRef idx="2">
              <a:schemeClr val="accent1">
                <a:shade val="50000"/>
              </a:schemeClr>
            </a:lnRef>
            <a:fillRef idx="1">
              <a:schemeClr val="accent1"/>
            </a:fillRef>
            <a:effectRef idx="0">
              <a:schemeClr val="accent1"/>
            </a:effectRef>
            <a:fontRef idx="minor"/>
          </p:style>
        </p:sp>
        <p:sp>
          <p:nvSpPr>
            <p:cNvPr id="195" name="CustomShape 3"/>
            <p:cNvSpPr/>
            <p:nvPr/>
          </p:nvSpPr>
          <p:spPr>
            <a:xfrm rot="5400000">
              <a:off x="433800" y="256320"/>
              <a:ext cx="130320" cy="130320"/>
            </a:xfrm>
            <a:prstGeom prst="ellipse">
              <a:avLst/>
            </a:prstGeom>
            <a:noFill/>
            <a:ln>
              <a:solidFill>
                <a:srgbClr val="44546a"/>
              </a:solidFill>
            </a:ln>
          </p:spPr>
          <p:style>
            <a:lnRef idx="2">
              <a:schemeClr val="accent1">
                <a:shade val="50000"/>
              </a:schemeClr>
            </a:lnRef>
            <a:fillRef idx="1">
              <a:schemeClr val="accent1"/>
            </a:fillRef>
            <a:effectRef idx="0">
              <a:schemeClr val="accent1"/>
            </a:effectRef>
            <a:fontRef idx="minor"/>
          </p:style>
        </p:sp>
        <p:sp>
          <p:nvSpPr>
            <p:cNvPr id="196" name="CustomShape 4"/>
            <p:cNvSpPr/>
            <p:nvPr/>
          </p:nvSpPr>
          <p:spPr>
            <a:xfrm rot="5400000">
              <a:off x="226800" y="256320"/>
              <a:ext cx="130320" cy="130320"/>
            </a:xfrm>
            <a:prstGeom prst="ellipse">
              <a:avLst/>
            </a:prstGeom>
            <a:noFill/>
            <a:ln>
              <a:solidFill>
                <a:srgbClr val="44546a"/>
              </a:solidFill>
            </a:ln>
          </p:spPr>
          <p:style>
            <a:lnRef idx="2">
              <a:schemeClr val="accent1">
                <a:shade val="50000"/>
              </a:schemeClr>
            </a:lnRef>
            <a:fillRef idx="1">
              <a:schemeClr val="accent1"/>
            </a:fillRef>
            <a:effectRef idx="0">
              <a:schemeClr val="accent1"/>
            </a:effectRef>
            <a:fontRef idx="minor"/>
          </p:style>
        </p:sp>
      </p:grpSp>
      <p:grpSp>
        <p:nvGrpSpPr>
          <p:cNvPr id="197" name="Group 5"/>
          <p:cNvGrpSpPr/>
          <p:nvPr/>
        </p:nvGrpSpPr>
        <p:grpSpPr>
          <a:xfrm>
            <a:off x="1014480" y="256320"/>
            <a:ext cx="562680" cy="130320"/>
            <a:chOff x="1014480" y="256320"/>
            <a:chExt cx="562680" cy="130320"/>
          </a:xfrm>
        </p:grpSpPr>
        <p:sp>
          <p:nvSpPr>
            <p:cNvPr id="198" name="CustomShape 6"/>
            <p:cNvSpPr/>
            <p:nvPr/>
          </p:nvSpPr>
          <p:spPr>
            <a:xfrm rot="5400000">
              <a:off x="1446840" y="256320"/>
              <a:ext cx="130320" cy="130320"/>
            </a:xfrm>
            <a:prstGeom prst="ellipse">
              <a:avLst/>
            </a:prstGeom>
            <a:noFill/>
            <a:ln>
              <a:solidFill>
                <a:srgbClr val="44546a"/>
              </a:solidFill>
            </a:ln>
          </p:spPr>
          <p:style>
            <a:lnRef idx="2">
              <a:schemeClr val="accent1">
                <a:shade val="50000"/>
              </a:schemeClr>
            </a:lnRef>
            <a:fillRef idx="1">
              <a:schemeClr val="accent1"/>
            </a:fillRef>
            <a:effectRef idx="0">
              <a:schemeClr val="accent1"/>
            </a:effectRef>
            <a:fontRef idx="minor"/>
          </p:style>
        </p:sp>
        <p:sp>
          <p:nvSpPr>
            <p:cNvPr id="199" name="CustomShape 7"/>
            <p:cNvSpPr/>
            <p:nvPr/>
          </p:nvSpPr>
          <p:spPr>
            <a:xfrm rot="5400000">
              <a:off x="1221480" y="256320"/>
              <a:ext cx="130320" cy="130320"/>
            </a:xfrm>
            <a:prstGeom prst="ellipse">
              <a:avLst/>
            </a:prstGeom>
            <a:noFill/>
            <a:ln>
              <a:solidFill>
                <a:srgbClr val="44546a"/>
              </a:solidFill>
            </a:ln>
          </p:spPr>
          <p:style>
            <a:lnRef idx="2">
              <a:schemeClr val="accent1">
                <a:shade val="50000"/>
              </a:schemeClr>
            </a:lnRef>
            <a:fillRef idx="1">
              <a:schemeClr val="accent1"/>
            </a:fillRef>
            <a:effectRef idx="0">
              <a:schemeClr val="accent1"/>
            </a:effectRef>
            <a:fontRef idx="minor"/>
          </p:style>
        </p:sp>
        <p:sp>
          <p:nvSpPr>
            <p:cNvPr id="200" name="CustomShape 8"/>
            <p:cNvSpPr/>
            <p:nvPr/>
          </p:nvSpPr>
          <p:spPr>
            <a:xfrm rot="5400000">
              <a:off x="1014480" y="256320"/>
              <a:ext cx="130320" cy="130320"/>
            </a:xfrm>
            <a:prstGeom prst="ellipse">
              <a:avLst/>
            </a:prstGeom>
            <a:noFill/>
            <a:ln>
              <a:solidFill>
                <a:srgbClr val="44546a"/>
              </a:solidFill>
            </a:ln>
          </p:spPr>
          <p:style>
            <a:lnRef idx="2">
              <a:schemeClr val="accent1">
                <a:shade val="50000"/>
              </a:schemeClr>
            </a:lnRef>
            <a:fillRef idx="1">
              <a:schemeClr val="accent1"/>
            </a:fillRef>
            <a:effectRef idx="0">
              <a:schemeClr val="accent1"/>
            </a:effectRef>
            <a:fontRef idx="minor"/>
          </p:style>
        </p:sp>
      </p:grpSp>
      <p:sp>
        <p:nvSpPr>
          <p:cNvPr id="201" name="PlaceHolder 9"/>
          <p:cNvSpPr>
            <a:spLocks noGrp="1"/>
          </p:cNvSpPr>
          <p:nvPr>
            <p:ph type="title"/>
          </p:nvPr>
        </p:nvSpPr>
        <p:spPr>
          <a:xfrm>
            <a:off x="609480" y="273600"/>
            <a:ext cx="10972440" cy="1144800"/>
          </a:xfrm>
          <a:prstGeom prst="rect">
            <a:avLst/>
          </a:prstGeom>
        </p:spPr>
        <p:txBody>
          <a:bodyPr lIns="0" rIns="0" tIns="0" bIns="0" anchor="ctr">
            <a:noAutofit/>
          </a:bodyPr>
          <a:p>
            <a:r>
              <a:rPr b="0" lang="ru-RU" sz="1800" spc="-1" strike="noStrike">
                <a:solidFill>
                  <a:srgbClr val="ffffff"/>
                </a:solidFill>
                <a:latin typeface="SamsungOne 450C"/>
              </a:rPr>
              <a:t>Для правки текста заглавия щёлкните мышью</a:t>
            </a:r>
            <a:endParaRPr b="0" lang="ru-RU" sz="1800" spc="-1" strike="noStrike">
              <a:solidFill>
                <a:srgbClr val="ffffff"/>
              </a:solidFill>
              <a:latin typeface="SamsungOne 450C"/>
            </a:endParaRPr>
          </a:p>
        </p:txBody>
      </p:sp>
      <p:sp>
        <p:nvSpPr>
          <p:cNvPr id="202" name="PlaceHolder 10"/>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ru-RU" sz="2800" spc="-1" strike="noStrike">
                <a:solidFill>
                  <a:srgbClr val="44546a"/>
                </a:solidFill>
                <a:latin typeface="SamsungOne 450C"/>
              </a:rPr>
              <a:t>Для правки структуры щёлкните мышью</a:t>
            </a:r>
            <a:endParaRPr b="0" lang="ru-RU" sz="2800" spc="-1" strike="noStrike">
              <a:solidFill>
                <a:srgbClr val="44546a"/>
              </a:solidFill>
              <a:latin typeface="SamsungOne 450C"/>
            </a:endParaRPr>
          </a:p>
          <a:p>
            <a:pPr lvl="1" marL="864000" indent="-324000">
              <a:spcBef>
                <a:spcPts val="1134"/>
              </a:spcBef>
              <a:buClr>
                <a:srgbClr val="000000"/>
              </a:buClr>
              <a:buSzPct val="75000"/>
              <a:buFont typeface="Symbol" charset="2"/>
              <a:buChar char=""/>
            </a:pPr>
            <a:r>
              <a:rPr b="0" lang="ru-RU" sz="2000" spc="-1" strike="noStrike">
                <a:solidFill>
                  <a:srgbClr val="44546a"/>
                </a:solidFill>
                <a:latin typeface="SamsungOne 450C"/>
              </a:rPr>
              <a:t>Второй уровень структуры</a:t>
            </a:r>
            <a:endParaRPr b="0" lang="ru-RU" sz="2000" spc="-1" strike="noStrike">
              <a:solidFill>
                <a:srgbClr val="44546a"/>
              </a:solidFill>
              <a:latin typeface="SamsungOne 450C"/>
            </a:endParaRPr>
          </a:p>
          <a:p>
            <a:pPr lvl="2" marL="1296000" indent="-288000">
              <a:spcBef>
                <a:spcPts val="850"/>
              </a:spcBef>
              <a:buClr>
                <a:srgbClr val="000000"/>
              </a:buClr>
              <a:buSzPct val="45000"/>
              <a:buFont typeface="Wingdings" charset="2"/>
              <a:buChar char=""/>
            </a:pPr>
            <a:r>
              <a:rPr b="0" lang="ru-RU" sz="1800" spc="-1" strike="noStrike">
                <a:solidFill>
                  <a:srgbClr val="44546a"/>
                </a:solidFill>
                <a:latin typeface="SamsungOne 450C"/>
              </a:rPr>
              <a:t>Третий уровень структуры</a:t>
            </a:r>
            <a:endParaRPr b="0" lang="ru-RU" sz="1800" spc="-1" strike="noStrike">
              <a:solidFill>
                <a:srgbClr val="44546a"/>
              </a:solidFill>
              <a:latin typeface="SamsungOne 450C"/>
            </a:endParaRPr>
          </a:p>
          <a:p>
            <a:pPr lvl="3" marL="1728000" indent="-216000">
              <a:spcBef>
                <a:spcPts val="567"/>
              </a:spcBef>
              <a:buClr>
                <a:srgbClr val="000000"/>
              </a:buClr>
              <a:buSzPct val="75000"/>
              <a:buFont typeface="Symbol" charset="2"/>
              <a:buChar char=""/>
            </a:pPr>
            <a:r>
              <a:rPr b="0" lang="ru-RU" sz="1800" spc="-1" strike="noStrike">
                <a:solidFill>
                  <a:srgbClr val="44546a"/>
                </a:solidFill>
                <a:latin typeface="SamsungOne 450C"/>
              </a:rPr>
              <a:t>Четвёртый уровень структуры</a:t>
            </a:r>
            <a:endParaRPr b="0" lang="ru-RU" sz="1800" spc="-1" strike="noStrike">
              <a:solidFill>
                <a:srgbClr val="44546a"/>
              </a:solidFill>
              <a:latin typeface="SamsungOne 450C"/>
            </a:endParaRPr>
          </a:p>
          <a:p>
            <a:pPr lvl="4" marL="2160000" indent="-216000">
              <a:spcBef>
                <a:spcPts val="283"/>
              </a:spcBef>
              <a:buClr>
                <a:srgbClr val="000000"/>
              </a:buClr>
              <a:buSzPct val="45000"/>
              <a:buFont typeface="Wingdings" charset="2"/>
              <a:buChar char=""/>
            </a:pPr>
            <a:r>
              <a:rPr b="0" lang="ru-RU" sz="2000" spc="-1" strike="noStrike">
                <a:solidFill>
                  <a:srgbClr val="44546a"/>
                </a:solidFill>
                <a:latin typeface="SamsungOne 450C"/>
              </a:rPr>
              <a:t>Пятый уровень структуры</a:t>
            </a:r>
            <a:endParaRPr b="0" lang="ru-RU" sz="2000" spc="-1" strike="noStrike">
              <a:solidFill>
                <a:srgbClr val="44546a"/>
              </a:solidFill>
              <a:latin typeface="SamsungOne 450C"/>
            </a:endParaRPr>
          </a:p>
          <a:p>
            <a:pPr lvl="5" marL="2592000" indent="-216000">
              <a:spcBef>
                <a:spcPts val="283"/>
              </a:spcBef>
              <a:buClr>
                <a:srgbClr val="000000"/>
              </a:buClr>
              <a:buSzPct val="45000"/>
              <a:buFont typeface="Wingdings" charset="2"/>
              <a:buChar char=""/>
            </a:pPr>
            <a:r>
              <a:rPr b="0" lang="ru-RU" sz="2000" spc="-1" strike="noStrike">
                <a:solidFill>
                  <a:srgbClr val="44546a"/>
                </a:solidFill>
                <a:latin typeface="SamsungOne 450C"/>
              </a:rPr>
              <a:t>Шестой уровень структуры</a:t>
            </a:r>
            <a:endParaRPr b="0" lang="ru-RU" sz="2000" spc="-1" strike="noStrike">
              <a:solidFill>
                <a:srgbClr val="44546a"/>
              </a:solidFill>
              <a:latin typeface="SamsungOne 450C"/>
            </a:endParaRPr>
          </a:p>
          <a:p>
            <a:pPr lvl="6" marL="3024000" indent="-216000">
              <a:spcBef>
                <a:spcPts val="283"/>
              </a:spcBef>
              <a:buClr>
                <a:srgbClr val="000000"/>
              </a:buClr>
              <a:buSzPct val="45000"/>
              <a:buFont typeface="Wingdings" charset="2"/>
              <a:buChar char=""/>
            </a:pPr>
            <a:r>
              <a:rPr b="0" lang="ru-RU" sz="2000" spc="-1" strike="noStrike">
                <a:solidFill>
                  <a:srgbClr val="44546a"/>
                </a:solidFill>
                <a:latin typeface="SamsungOne 450C"/>
              </a:rPr>
              <a:t>Седьмой уровень структуры</a:t>
            </a:r>
            <a:endParaRPr b="0" lang="ru-RU" sz="2000" spc="-1" strike="noStrike">
              <a:solidFill>
                <a:srgbClr val="44546a"/>
              </a:solidFill>
              <a:latin typeface="SamsungOne 450C"/>
            </a:endParaRPr>
          </a:p>
        </p:txBody>
      </p:sp>
    </p:spTree>
  </p:cSld>
  <p:clrMap bg1="lt1" bg2="lt2" tx1="dk1" tx2="dk2" accent1="accent1" accent2="accent2" accent3="accent3" accent4="accent4" accent5="accent5" accent6="accent6" hlink="hlink" folHlink="folHlink"/>
  <p:sldLayoutIdLst>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 id="2147483712" r:id="rId16"/>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39" name="PlaceHolder 1"/>
          <p:cNvSpPr>
            <a:spLocks noGrp="1"/>
          </p:cNvSpPr>
          <p:nvPr>
            <p:ph type="title"/>
          </p:nvPr>
        </p:nvSpPr>
        <p:spPr>
          <a:xfrm>
            <a:off x="1523880" y="3129840"/>
            <a:ext cx="9143640" cy="1360440"/>
          </a:xfrm>
          <a:prstGeom prst="rect">
            <a:avLst/>
          </a:prstGeom>
        </p:spPr>
        <p:txBody>
          <a:bodyPr anchor="b">
            <a:noAutofit/>
          </a:bodyPr>
          <a:p>
            <a:pPr algn="ctr">
              <a:lnSpc>
                <a:spcPct val="80000"/>
              </a:lnSpc>
            </a:pPr>
            <a:r>
              <a:rPr b="0" lang="ru-RU" sz="6000" spc="-1" strike="noStrike">
                <a:solidFill>
                  <a:srgbClr val="44546a"/>
                </a:solidFill>
                <a:latin typeface="SamsungOne 800C"/>
              </a:rPr>
              <a:t>Образец заголовка</a:t>
            </a:r>
            <a:endParaRPr b="0" lang="ru-RU" sz="6000" spc="-1" strike="noStrike">
              <a:solidFill>
                <a:srgbClr val="ffffff"/>
              </a:solidFill>
              <a:latin typeface="SamsungOne 450C"/>
            </a:endParaRPr>
          </a:p>
        </p:txBody>
      </p:sp>
      <p:sp>
        <p:nvSpPr>
          <p:cNvPr id="240" name="PlaceHolder 2"/>
          <p:cNvSpPr>
            <a:spLocks noGrp="1"/>
          </p:cNvSpPr>
          <p:nvPr>
            <p:ph type="dt"/>
          </p:nvPr>
        </p:nvSpPr>
        <p:spPr>
          <a:xfrm>
            <a:off x="838080" y="6356520"/>
            <a:ext cx="2742840" cy="364680"/>
          </a:xfrm>
          <a:prstGeom prst="rect">
            <a:avLst/>
          </a:prstGeom>
        </p:spPr>
        <p:txBody>
          <a:bodyPr anchor="ctr">
            <a:noAutofit/>
          </a:bodyPr>
          <a:p>
            <a:pPr>
              <a:lnSpc>
                <a:spcPct val="100000"/>
              </a:lnSpc>
            </a:pPr>
            <a:fld id="{8AC60437-9EDD-4CDE-B61F-155E33B0593D}" type="datetime1">
              <a:rPr b="0" lang="ru-RU" sz="1200" spc="-1" strike="noStrike">
                <a:solidFill>
                  <a:srgbClr val="44546a"/>
                </a:solidFill>
                <a:latin typeface="SamsungOne 450C"/>
              </a:rPr>
              <a:t>29.09.2023</a:t>
            </a:fld>
            <a:endParaRPr b="0" lang="ru-RU" sz="1200" spc="-1" strike="noStrike">
              <a:latin typeface="Times New Roman"/>
            </a:endParaRPr>
          </a:p>
        </p:txBody>
      </p:sp>
      <p:sp>
        <p:nvSpPr>
          <p:cNvPr id="241" name="PlaceHolder 3"/>
          <p:cNvSpPr>
            <a:spLocks noGrp="1"/>
          </p:cNvSpPr>
          <p:nvPr>
            <p:ph type="ftr"/>
          </p:nvPr>
        </p:nvSpPr>
        <p:spPr>
          <a:xfrm>
            <a:off x="4038480" y="6356520"/>
            <a:ext cx="4114440" cy="364680"/>
          </a:xfrm>
          <a:prstGeom prst="rect">
            <a:avLst/>
          </a:prstGeom>
        </p:spPr>
        <p:txBody>
          <a:bodyPr anchor="ctr">
            <a:noAutofit/>
          </a:bodyPr>
          <a:p>
            <a:endParaRPr b="0" lang="ru-RU" sz="2400" spc="-1" strike="noStrike">
              <a:latin typeface="Times New Roman"/>
            </a:endParaRPr>
          </a:p>
        </p:txBody>
      </p:sp>
      <p:sp>
        <p:nvSpPr>
          <p:cNvPr id="242" name="PlaceHolder 4"/>
          <p:cNvSpPr>
            <a:spLocks noGrp="1"/>
          </p:cNvSpPr>
          <p:nvPr>
            <p:ph type="sldNum"/>
          </p:nvPr>
        </p:nvSpPr>
        <p:spPr>
          <a:xfrm>
            <a:off x="8610480" y="6356520"/>
            <a:ext cx="2742840" cy="364680"/>
          </a:xfrm>
          <a:prstGeom prst="rect">
            <a:avLst/>
          </a:prstGeom>
        </p:spPr>
        <p:txBody>
          <a:bodyPr anchor="ctr">
            <a:noAutofit/>
          </a:bodyPr>
          <a:p>
            <a:pPr algn="r">
              <a:lnSpc>
                <a:spcPct val="100000"/>
              </a:lnSpc>
            </a:pPr>
            <a:fld id="{F4D1B2B3-DEF0-4955-BAF4-4DA17B6DF353}" type="slidenum">
              <a:rPr b="0" lang="ru-RU" sz="1200" spc="-1" strike="noStrike">
                <a:solidFill>
                  <a:srgbClr val="44546a"/>
                </a:solidFill>
                <a:latin typeface="SamsungOne 450C"/>
              </a:rPr>
              <a:t>1</a:t>
            </a:fld>
            <a:endParaRPr b="0" lang="ru-RU" sz="1200" spc="-1" strike="noStrike">
              <a:latin typeface="Times New Roman"/>
            </a:endParaRPr>
          </a:p>
        </p:txBody>
      </p:sp>
      <p:pic>
        <p:nvPicPr>
          <p:cNvPr id="243" name="Рисунок 6" descr=""/>
          <p:cNvPicPr/>
          <p:nvPr/>
        </p:nvPicPr>
        <p:blipFill>
          <a:blip r:embed="rId2"/>
          <a:stretch/>
        </p:blipFill>
        <p:spPr>
          <a:xfrm>
            <a:off x="3497400" y="1300680"/>
            <a:ext cx="4748400" cy="1668240"/>
          </a:xfrm>
          <a:prstGeom prst="rect">
            <a:avLst/>
          </a:prstGeom>
          <a:ln>
            <a:noFill/>
          </a:ln>
        </p:spPr>
      </p:pic>
      <p:grpSp>
        <p:nvGrpSpPr>
          <p:cNvPr id="244" name="Group 5"/>
          <p:cNvGrpSpPr/>
          <p:nvPr/>
        </p:nvGrpSpPr>
        <p:grpSpPr>
          <a:xfrm>
            <a:off x="0" y="0"/>
            <a:ext cx="1670400" cy="6858000"/>
            <a:chOff x="0" y="0"/>
            <a:chExt cx="1670400" cy="6858000"/>
          </a:xfrm>
        </p:grpSpPr>
        <p:pic>
          <p:nvPicPr>
            <p:cNvPr id="245" name="Рисунок 16" descr=""/>
            <p:cNvPicPr/>
            <p:nvPr/>
          </p:nvPicPr>
          <p:blipFill>
            <a:blip r:embed="rId3"/>
            <a:srcRect l="50090" t="0" r="0" b="54940"/>
            <a:stretch/>
          </p:blipFill>
          <p:spPr>
            <a:xfrm rot="5400000">
              <a:off x="-786600" y="786600"/>
              <a:ext cx="3237480" cy="1663560"/>
            </a:xfrm>
            <a:prstGeom prst="rect">
              <a:avLst/>
            </a:prstGeom>
            <a:ln>
              <a:noFill/>
            </a:ln>
          </p:spPr>
        </p:pic>
        <p:pic>
          <p:nvPicPr>
            <p:cNvPr id="246" name="Рисунок 18" descr=""/>
            <p:cNvPicPr/>
            <p:nvPr/>
          </p:nvPicPr>
          <p:blipFill>
            <a:blip r:embed="rId4"/>
            <a:srcRect l="50090" t="55969" r="0" b="-1218"/>
            <a:stretch/>
          </p:blipFill>
          <p:spPr>
            <a:xfrm rot="16200000">
              <a:off x="-783360" y="4403880"/>
              <a:ext cx="3237480" cy="1670400"/>
            </a:xfrm>
            <a:prstGeom prst="rect">
              <a:avLst/>
            </a:prstGeom>
            <a:ln>
              <a:noFill/>
            </a:ln>
          </p:spPr>
        </p:pic>
      </p:grpSp>
      <p:grpSp>
        <p:nvGrpSpPr>
          <p:cNvPr id="247" name="Group 6"/>
          <p:cNvGrpSpPr/>
          <p:nvPr/>
        </p:nvGrpSpPr>
        <p:grpSpPr>
          <a:xfrm>
            <a:off x="10518840" y="0"/>
            <a:ext cx="1670400" cy="6858000"/>
            <a:chOff x="10518840" y="0"/>
            <a:chExt cx="1670400" cy="6858000"/>
          </a:xfrm>
        </p:grpSpPr>
        <p:pic>
          <p:nvPicPr>
            <p:cNvPr id="248" name="Рисунок 20" descr=""/>
            <p:cNvPicPr/>
            <p:nvPr/>
          </p:nvPicPr>
          <p:blipFill>
            <a:blip r:embed="rId5"/>
            <a:srcRect l="50090" t="0" r="0" b="54940"/>
            <a:stretch/>
          </p:blipFill>
          <p:spPr>
            <a:xfrm rot="16200000">
              <a:off x="9738360" y="4407480"/>
              <a:ext cx="3237480" cy="1663560"/>
            </a:xfrm>
            <a:prstGeom prst="rect">
              <a:avLst/>
            </a:prstGeom>
            <a:ln>
              <a:noFill/>
            </a:ln>
          </p:spPr>
        </p:pic>
        <p:pic>
          <p:nvPicPr>
            <p:cNvPr id="249" name="Рисунок 21" descr=""/>
            <p:cNvPicPr/>
            <p:nvPr/>
          </p:nvPicPr>
          <p:blipFill>
            <a:blip r:embed="rId6"/>
            <a:srcRect l="50090" t="55969" r="0" b="-1218"/>
            <a:stretch/>
          </p:blipFill>
          <p:spPr>
            <a:xfrm rot="5400000">
              <a:off x="9735120" y="783360"/>
              <a:ext cx="3237480" cy="1670400"/>
            </a:xfrm>
            <a:prstGeom prst="rect">
              <a:avLst/>
            </a:prstGeom>
            <a:ln>
              <a:noFill/>
            </a:ln>
          </p:spPr>
        </p:pic>
      </p:grpSp>
      <p:sp>
        <p:nvSpPr>
          <p:cNvPr id="250" name="PlaceHolder 7"/>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ru-RU" sz="2800" spc="-1" strike="noStrike">
                <a:solidFill>
                  <a:srgbClr val="44546a"/>
                </a:solidFill>
                <a:latin typeface="SamsungOne 450C"/>
              </a:rPr>
              <a:t>Для правки структуры щёлкните мышью</a:t>
            </a:r>
            <a:endParaRPr b="0" lang="ru-RU" sz="2800" spc="-1" strike="noStrike">
              <a:solidFill>
                <a:srgbClr val="44546a"/>
              </a:solidFill>
              <a:latin typeface="SamsungOne 450C"/>
            </a:endParaRPr>
          </a:p>
          <a:p>
            <a:pPr lvl="1" marL="864000" indent="-324000">
              <a:spcBef>
                <a:spcPts val="1134"/>
              </a:spcBef>
              <a:buClr>
                <a:srgbClr val="000000"/>
              </a:buClr>
              <a:buSzPct val="75000"/>
              <a:buFont typeface="Symbol" charset="2"/>
              <a:buChar char=""/>
            </a:pPr>
            <a:r>
              <a:rPr b="0" lang="ru-RU" sz="2000" spc="-1" strike="noStrike">
                <a:solidFill>
                  <a:srgbClr val="44546a"/>
                </a:solidFill>
                <a:latin typeface="SamsungOne 450C"/>
              </a:rPr>
              <a:t>Второй уровень структуры</a:t>
            </a:r>
            <a:endParaRPr b="0" lang="ru-RU" sz="2000" spc="-1" strike="noStrike">
              <a:solidFill>
                <a:srgbClr val="44546a"/>
              </a:solidFill>
              <a:latin typeface="SamsungOne 450C"/>
            </a:endParaRPr>
          </a:p>
          <a:p>
            <a:pPr lvl="2" marL="1296000" indent="-288000">
              <a:spcBef>
                <a:spcPts val="850"/>
              </a:spcBef>
              <a:buClr>
                <a:srgbClr val="000000"/>
              </a:buClr>
              <a:buSzPct val="45000"/>
              <a:buFont typeface="Wingdings" charset="2"/>
              <a:buChar char=""/>
            </a:pPr>
            <a:r>
              <a:rPr b="0" lang="ru-RU" sz="1800" spc="-1" strike="noStrike">
                <a:solidFill>
                  <a:srgbClr val="44546a"/>
                </a:solidFill>
                <a:latin typeface="SamsungOne 450C"/>
              </a:rPr>
              <a:t>Третий уровень структуры</a:t>
            </a:r>
            <a:endParaRPr b="0" lang="ru-RU" sz="1800" spc="-1" strike="noStrike">
              <a:solidFill>
                <a:srgbClr val="44546a"/>
              </a:solidFill>
              <a:latin typeface="SamsungOne 450C"/>
            </a:endParaRPr>
          </a:p>
          <a:p>
            <a:pPr lvl="3" marL="1728000" indent="-216000">
              <a:spcBef>
                <a:spcPts val="567"/>
              </a:spcBef>
              <a:buClr>
                <a:srgbClr val="000000"/>
              </a:buClr>
              <a:buSzPct val="75000"/>
              <a:buFont typeface="Symbol" charset="2"/>
              <a:buChar char=""/>
            </a:pPr>
            <a:r>
              <a:rPr b="0" lang="ru-RU" sz="1800" spc="-1" strike="noStrike">
                <a:solidFill>
                  <a:srgbClr val="44546a"/>
                </a:solidFill>
                <a:latin typeface="SamsungOne 450C"/>
              </a:rPr>
              <a:t>Четвёртый уровень структуры</a:t>
            </a:r>
            <a:endParaRPr b="0" lang="ru-RU" sz="1800" spc="-1" strike="noStrike">
              <a:solidFill>
                <a:srgbClr val="44546a"/>
              </a:solidFill>
              <a:latin typeface="SamsungOne 450C"/>
            </a:endParaRPr>
          </a:p>
          <a:p>
            <a:pPr lvl="4" marL="2160000" indent="-216000">
              <a:spcBef>
                <a:spcPts val="283"/>
              </a:spcBef>
              <a:buClr>
                <a:srgbClr val="000000"/>
              </a:buClr>
              <a:buSzPct val="45000"/>
              <a:buFont typeface="Wingdings" charset="2"/>
              <a:buChar char=""/>
            </a:pPr>
            <a:r>
              <a:rPr b="0" lang="ru-RU" sz="2000" spc="-1" strike="noStrike">
                <a:solidFill>
                  <a:srgbClr val="44546a"/>
                </a:solidFill>
                <a:latin typeface="SamsungOne 450C"/>
              </a:rPr>
              <a:t>Пятый уровень структуры</a:t>
            </a:r>
            <a:endParaRPr b="0" lang="ru-RU" sz="2000" spc="-1" strike="noStrike">
              <a:solidFill>
                <a:srgbClr val="44546a"/>
              </a:solidFill>
              <a:latin typeface="SamsungOne 450C"/>
            </a:endParaRPr>
          </a:p>
          <a:p>
            <a:pPr lvl="5" marL="2592000" indent="-216000">
              <a:spcBef>
                <a:spcPts val="283"/>
              </a:spcBef>
              <a:buClr>
                <a:srgbClr val="000000"/>
              </a:buClr>
              <a:buSzPct val="45000"/>
              <a:buFont typeface="Wingdings" charset="2"/>
              <a:buChar char=""/>
            </a:pPr>
            <a:r>
              <a:rPr b="0" lang="ru-RU" sz="2000" spc="-1" strike="noStrike">
                <a:solidFill>
                  <a:srgbClr val="44546a"/>
                </a:solidFill>
                <a:latin typeface="SamsungOne 450C"/>
              </a:rPr>
              <a:t>Шестой уровень структуры</a:t>
            </a:r>
            <a:endParaRPr b="0" lang="ru-RU" sz="2000" spc="-1" strike="noStrike">
              <a:solidFill>
                <a:srgbClr val="44546a"/>
              </a:solidFill>
              <a:latin typeface="SamsungOne 450C"/>
            </a:endParaRPr>
          </a:p>
          <a:p>
            <a:pPr lvl="6" marL="3024000" indent="-216000">
              <a:spcBef>
                <a:spcPts val="283"/>
              </a:spcBef>
              <a:buClr>
                <a:srgbClr val="000000"/>
              </a:buClr>
              <a:buSzPct val="45000"/>
              <a:buFont typeface="Wingdings" charset="2"/>
              <a:buChar char=""/>
            </a:pPr>
            <a:r>
              <a:rPr b="0" lang="ru-RU" sz="2000" spc="-1" strike="noStrike">
                <a:solidFill>
                  <a:srgbClr val="44546a"/>
                </a:solidFill>
                <a:latin typeface="SamsungOne 450C"/>
              </a:rPr>
              <a:t>Седьмой уровень структуры</a:t>
            </a:r>
            <a:endParaRPr b="0" lang="ru-RU" sz="2000" spc="-1" strike="noStrike">
              <a:solidFill>
                <a:srgbClr val="44546a"/>
              </a:solidFill>
              <a:latin typeface="SamsungOne 450C"/>
            </a:endParaRPr>
          </a:p>
        </p:txBody>
      </p:sp>
    </p:spTree>
  </p:cSld>
  <p:clrMap bg1="lt1" bg2="lt2" tx1="dk1" tx2="dk2" accent1="accent1" accent2="accent2" accent3="accent3" accent4="accent4" accent5="accent5" accent6="accent6" hlink="hlink" folHlink="folHlink"/>
  <p:sldLayoutIdLst>
    <p:sldLayoutId id="2147483714" r:id="rId7"/>
    <p:sldLayoutId id="2147483715" r:id="rId8"/>
    <p:sldLayoutId id="2147483716" r:id="rId9"/>
    <p:sldLayoutId id="2147483717" r:id="rId10"/>
    <p:sldLayoutId id="2147483718" r:id="rId11"/>
    <p:sldLayoutId id="2147483719" r:id="rId12"/>
    <p:sldLayoutId id="2147483720" r:id="rId13"/>
    <p:sldLayoutId id="2147483721" r:id="rId14"/>
    <p:sldLayoutId id="2147483722" r:id="rId15"/>
    <p:sldLayoutId id="2147483723" r:id="rId16"/>
    <p:sldLayoutId id="2147483724" r:id="rId17"/>
    <p:sldLayoutId id="2147483725" r:id="rId18"/>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87" name="PlaceHolder 1"/>
          <p:cNvSpPr>
            <a:spLocks noGrp="1"/>
          </p:cNvSpPr>
          <p:nvPr>
            <p:ph type="dt"/>
          </p:nvPr>
        </p:nvSpPr>
        <p:spPr>
          <a:xfrm>
            <a:off x="838080" y="6356520"/>
            <a:ext cx="2742840" cy="364680"/>
          </a:xfrm>
          <a:prstGeom prst="rect">
            <a:avLst/>
          </a:prstGeom>
        </p:spPr>
        <p:txBody>
          <a:bodyPr anchor="ctr">
            <a:noAutofit/>
          </a:bodyPr>
          <a:p>
            <a:pPr>
              <a:lnSpc>
                <a:spcPct val="100000"/>
              </a:lnSpc>
            </a:pPr>
            <a:fld id="{4349EBBC-4D7D-4A07-A337-3EB7CFBC16D8}" type="datetime1">
              <a:rPr b="0" lang="ru-RU" sz="1200" spc="-1" strike="noStrike">
                <a:solidFill>
                  <a:srgbClr val="44546a"/>
                </a:solidFill>
                <a:latin typeface="SamsungOne 450C"/>
              </a:rPr>
              <a:t>29.09.2023</a:t>
            </a:fld>
            <a:endParaRPr b="0" lang="ru-RU" sz="1200" spc="-1" strike="noStrike">
              <a:latin typeface="Times New Roman"/>
            </a:endParaRPr>
          </a:p>
        </p:txBody>
      </p:sp>
      <p:sp>
        <p:nvSpPr>
          <p:cNvPr id="288" name="PlaceHolder 2"/>
          <p:cNvSpPr>
            <a:spLocks noGrp="1"/>
          </p:cNvSpPr>
          <p:nvPr>
            <p:ph type="ftr"/>
          </p:nvPr>
        </p:nvSpPr>
        <p:spPr>
          <a:xfrm>
            <a:off x="4038480" y="6356520"/>
            <a:ext cx="4114440" cy="364680"/>
          </a:xfrm>
          <a:prstGeom prst="rect">
            <a:avLst/>
          </a:prstGeom>
        </p:spPr>
        <p:txBody>
          <a:bodyPr anchor="ctr">
            <a:noAutofit/>
          </a:bodyPr>
          <a:p>
            <a:endParaRPr b="0" lang="ru-RU" sz="2400" spc="-1" strike="noStrike">
              <a:latin typeface="Times New Roman"/>
            </a:endParaRPr>
          </a:p>
        </p:txBody>
      </p:sp>
      <p:sp>
        <p:nvSpPr>
          <p:cNvPr id="289" name="PlaceHolder 3"/>
          <p:cNvSpPr>
            <a:spLocks noGrp="1"/>
          </p:cNvSpPr>
          <p:nvPr>
            <p:ph type="sldNum"/>
          </p:nvPr>
        </p:nvSpPr>
        <p:spPr>
          <a:xfrm>
            <a:off x="8610480" y="6356520"/>
            <a:ext cx="2742840" cy="364680"/>
          </a:xfrm>
          <a:prstGeom prst="rect">
            <a:avLst/>
          </a:prstGeom>
        </p:spPr>
        <p:txBody>
          <a:bodyPr anchor="ctr">
            <a:noAutofit/>
          </a:bodyPr>
          <a:p>
            <a:pPr algn="r">
              <a:lnSpc>
                <a:spcPct val="100000"/>
              </a:lnSpc>
            </a:pPr>
            <a:fld id="{40A1B29C-BE9B-42B1-B1C2-623E0873AAFA}" type="slidenum">
              <a:rPr b="0" lang="ru-RU" sz="1200" spc="-1" strike="noStrike">
                <a:solidFill>
                  <a:srgbClr val="44546a"/>
                </a:solidFill>
                <a:latin typeface="SamsungOne 450C"/>
              </a:rPr>
              <a:t>1</a:t>
            </a:fld>
            <a:endParaRPr b="0" lang="ru-RU" sz="1200" spc="-1" strike="noStrike">
              <a:latin typeface="Times New Roman"/>
            </a:endParaRPr>
          </a:p>
        </p:txBody>
      </p:sp>
      <p:sp>
        <p:nvSpPr>
          <p:cNvPr id="290" name="PlaceHolder 4"/>
          <p:cNvSpPr>
            <a:spLocks noGrp="1"/>
          </p:cNvSpPr>
          <p:nvPr>
            <p:ph type="title"/>
          </p:nvPr>
        </p:nvSpPr>
        <p:spPr>
          <a:xfrm>
            <a:off x="838080" y="365040"/>
            <a:ext cx="9257400" cy="690480"/>
          </a:xfrm>
          <a:prstGeom prst="rect">
            <a:avLst/>
          </a:prstGeom>
        </p:spPr>
        <p:txBody>
          <a:bodyPr anchor="ctr">
            <a:normAutofit/>
          </a:bodyPr>
          <a:p>
            <a:pPr>
              <a:lnSpc>
                <a:spcPct val="80000"/>
              </a:lnSpc>
            </a:pPr>
            <a:r>
              <a:rPr b="0" lang="ru-RU" sz="3200" spc="-1" strike="noStrike">
                <a:solidFill>
                  <a:srgbClr val="44546a"/>
                </a:solidFill>
                <a:latin typeface="SamsungOne 800C"/>
              </a:rPr>
              <a:t>Образец заголовка</a:t>
            </a:r>
            <a:endParaRPr b="0" lang="ru-RU" sz="3200" spc="-1" strike="noStrike">
              <a:solidFill>
                <a:srgbClr val="ffffff"/>
              </a:solidFill>
              <a:latin typeface="SamsungOne 450C"/>
            </a:endParaRPr>
          </a:p>
        </p:txBody>
      </p:sp>
      <p:pic>
        <p:nvPicPr>
          <p:cNvPr id="291" name="Рисунок 7" descr=""/>
          <p:cNvPicPr/>
          <p:nvPr/>
        </p:nvPicPr>
        <p:blipFill>
          <a:blip r:embed="rId2"/>
          <a:stretch/>
        </p:blipFill>
        <p:spPr>
          <a:xfrm>
            <a:off x="9841680" y="284760"/>
            <a:ext cx="2255760" cy="792360"/>
          </a:xfrm>
          <a:prstGeom prst="rect">
            <a:avLst/>
          </a:prstGeom>
          <a:ln>
            <a:noFill/>
          </a:ln>
        </p:spPr>
      </p:pic>
      <p:grpSp>
        <p:nvGrpSpPr>
          <p:cNvPr id="292" name="Group 5"/>
          <p:cNvGrpSpPr/>
          <p:nvPr/>
        </p:nvGrpSpPr>
        <p:grpSpPr>
          <a:xfrm>
            <a:off x="0" y="0"/>
            <a:ext cx="1670400" cy="6858000"/>
            <a:chOff x="0" y="0"/>
            <a:chExt cx="1670400" cy="6858000"/>
          </a:xfrm>
        </p:grpSpPr>
        <p:pic>
          <p:nvPicPr>
            <p:cNvPr id="293" name="Рисунок 22" descr=""/>
            <p:cNvPicPr/>
            <p:nvPr/>
          </p:nvPicPr>
          <p:blipFill>
            <a:blip r:embed="rId3"/>
            <a:srcRect l="50090" t="0" r="0" b="54940"/>
            <a:stretch/>
          </p:blipFill>
          <p:spPr>
            <a:xfrm rot="5400000">
              <a:off x="-786600" y="786600"/>
              <a:ext cx="3237480" cy="1663560"/>
            </a:xfrm>
            <a:prstGeom prst="rect">
              <a:avLst/>
            </a:prstGeom>
            <a:ln>
              <a:noFill/>
            </a:ln>
          </p:spPr>
        </p:pic>
        <p:pic>
          <p:nvPicPr>
            <p:cNvPr id="294" name="Рисунок 23" descr=""/>
            <p:cNvPicPr/>
            <p:nvPr/>
          </p:nvPicPr>
          <p:blipFill>
            <a:blip r:embed="rId4"/>
            <a:srcRect l="50090" t="55969" r="0" b="-1218"/>
            <a:stretch/>
          </p:blipFill>
          <p:spPr>
            <a:xfrm rot="16200000">
              <a:off x="-783360" y="4403880"/>
              <a:ext cx="3237480" cy="1670400"/>
            </a:xfrm>
            <a:prstGeom prst="rect">
              <a:avLst/>
            </a:prstGeom>
            <a:ln>
              <a:noFill/>
            </a:ln>
          </p:spPr>
        </p:pic>
      </p:grpSp>
      <p:pic>
        <p:nvPicPr>
          <p:cNvPr id="295" name="Рисунок 25" descr=""/>
          <p:cNvPicPr/>
          <p:nvPr/>
        </p:nvPicPr>
        <p:blipFill>
          <a:blip r:embed="rId5"/>
          <a:srcRect l="50090" t="0" r="0" b="54940"/>
          <a:stretch/>
        </p:blipFill>
        <p:spPr>
          <a:xfrm rot="16200000">
            <a:off x="9738360" y="4407480"/>
            <a:ext cx="3237480" cy="1663560"/>
          </a:xfrm>
          <a:prstGeom prst="rect">
            <a:avLst/>
          </a:prstGeom>
          <a:ln>
            <a:noFill/>
          </a:ln>
        </p:spPr>
      </p:pic>
      <p:grpSp>
        <p:nvGrpSpPr>
          <p:cNvPr id="296" name="Group 6"/>
          <p:cNvGrpSpPr/>
          <p:nvPr/>
        </p:nvGrpSpPr>
        <p:grpSpPr>
          <a:xfrm>
            <a:off x="11621160" y="2572920"/>
            <a:ext cx="570240" cy="1711800"/>
            <a:chOff x="11621160" y="2572920"/>
            <a:chExt cx="570240" cy="1711800"/>
          </a:xfrm>
        </p:grpSpPr>
        <p:sp>
          <p:nvSpPr>
            <p:cNvPr id="297" name="CustomShape 7"/>
            <p:cNvSpPr/>
            <p:nvPr/>
          </p:nvSpPr>
          <p:spPr>
            <a:xfrm>
              <a:off x="11621160" y="2572920"/>
              <a:ext cx="570240" cy="570240"/>
            </a:xfrm>
            <a:prstGeom prst="diamond">
              <a:avLst/>
            </a:prstGeom>
            <a:gradFill rotWithShape="0">
              <a:gsLst>
                <a:gs pos="0">
                  <a:srgbClr val="0062d9"/>
                </a:gs>
                <a:gs pos="100000">
                  <a:srgbClr val="006bea"/>
                </a:gs>
              </a:gsLst>
              <a:lin ang="5400000"/>
            </a:gradFill>
            <a:ln>
              <a:noFill/>
            </a:ln>
          </p:spPr>
          <p:style>
            <a:lnRef idx="2">
              <a:schemeClr val="accent1">
                <a:shade val="50000"/>
              </a:schemeClr>
            </a:lnRef>
            <a:fillRef idx="1">
              <a:schemeClr val="accent1"/>
            </a:fillRef>
            <a:effectRef idx="0">
              <a:schemeClr val="accent1"/>
            </a:effectRef>
            <a:fontRef idx="minor"/>
          </p:style>
        </p:sp>
        <p:sp>
          <p:nvSpPr>
            <p:cNvPr id="298" name="CustomShape 8"/>
            <p:cNvSpPr/>
            <p:nvPr/>
          </p:nvSpPr>
          <p:spPr>
            <a:xfrm>
              <a:off x="11621160" y="3143520"/>
              <a:ext cx="570240" cy="570240"/>
            </a:xfrm>
            <a:prstGeom prst="diamond">
              <a:avLst/>
            </a:prstGeom>
            <a:gradFill rotWithShape="0">
              <a:gsLst>
                <a:gs pos="0">
                  <a:srgbClr val="0062d9"/>
                </a:gs>
                <a:gs pos="100000">
                  <a:srgbClr val="006bea"/>
                </a:gs>
              </a:gsLst>
              <a:lin ang="5400000"/>
            </a:gradFill>
            <a:ln>
              <a:noFill/>
            </a:ln>
          </p:spPr>
          <p:style>
            <a:lnRef idx="2">
              <a:schemeClr val="accent1">
                <a:shade val="50000"/>
              </a:schemeClr>
            </a:lnRef>
            <a:fillRef idx="1">
              <a:schemeClr val="accent1"/>
            </a:fillRef>
            <a:effectRef idx="0">
              <a:schemeClr val="accent1"/>
            </a:effectRef>
            <a:fontRef idx="minor"/>
          </p:style>
        </p:sp>
        <p:sp>
          <p:nvSpPr>
            <p:cNvPr id="299" name="CustomShape 9"/>
            <p:cNvSpPr/>
            <p:nvPr/>
          </p:nvSpPr>
          <p:spPr>
            <a:xfrm>
              <a:off x="11621160" y="3714480"/>
              <a:ext cx="570240" cy="570240"/>
            </a:xfrm>
            <a:prstGeom prst="diamond">
              <a:avLst/>
            </a:prstGeom>
            <a:gradFill rotWithShape="0">
              <a:gsLst>
                <a:gs pos="0">
                  <a:srgbClr val="0062d9"/>
                </a:gs>
                <a:gs pos="100000">
                  <a:srgbClr val="006bea"/>
                </a:gs>
              </a:gsLst>
              <a:lin ang="5400000"/>
            </a:gradFill>
            <a:ln>
              <a:noFill/>
            </a:ln>
          </p:spPr>
          <p:style>
            <a:lnRef idx="2">
              <a:schemeClr val="accent1">
                <a:shade val="50000"/>
              </a:schemeClr>
            </a:lnRef>
            <a:fillRef idx="1">
              <a:schemeClr val="accent1"/>
            </a:fillRef>
            <a:effectRef idx="0">
              <a:schemeClr val="accent1"/>
            </a:effectRef>
            <a:fontRef idx="minor"/>
          </p:style>
        </p:sp>
      </p:grpSp>
      <p:sp>
        <p:nvSpPr>
          <p:cNvPr id="300" name="CustomShape 10"/>
          <p:cNvSpPr/>
          <p:nvPr/>
        </p:nvSpPr>
        <p:spPr>
          <a:xfrm>
            <a:off x="0" y="0"/>
            <a:ext cx="12191760" cy="228240"/>
          </a:xfrm>
          <a:prstGeom prst="rect">
            <a:avLst/>
          </a:prstGeom>
          <a:solidFill>
            <a:srgbClr val="0068e4"/>
          </a:solidFill>
          <a:ln>
            <a:noFill/>
          </a:ln>
        </p:spPr>
        <p:style>
          <a:lnRef idx="2">
            <a:schemeClr val="accent1">
              <a:shade val="50000"/>
            </a:schemeClr>
          </a:lnRef>
          <a:fillRef idx="1">
            <a:schemeClr val="accent1"/>
          </a:fillRef>
          <a:effectRef idx="0">
            <a:schemeClr val="accent1"/>
          </a:effectRef>
          <a:fontRef idx="minor"/>
        </p:style>
      </p:sp>
      <p:sp>
        <p:nvSpPr>
          <p:cNvPr id="301" name="PlaceHolder 11"/>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ru-RU" sz="2800" spc="-1" strike="noStrike">
                <a:solidFill>
                  <a:srgbClr val="44546a"/>
                </a:solidFill>
                <a:latin typeface="SamsungOne 450C"/>
              </a:rPr>
              <a:t>Для правки структуры щёлкните мышью</a:t>
            </a:r>
            <a:endParaRPr b="0" lang="ru-RU" sz="2800" spc="-1" strike="noStrike">
              <a:solidFill>
                <a:srgbClr val="44546a"/>
              </a:solidFill>
              <a:latin typeface="SamsungOne 450C"/>
            </a:endParaRPr>
          </a:p>
          <a:p>
            <a:pPr lvl="1" marL="864000" indent="-324000">
              <a:spcBef>
                <a:spcPts val="1134"/>
              </a:spcBef>
              <a:buClr>
                <a:srgbClr val="000000"/>
              </a:buClr>
              <a:buSzPct val="75000"/>
              <a:buFont typeface="Symbol" charset="2"/>
              <a:buChar char=""/>
            </a:pPr>
            <a:r>
              <a:rPr b="0" lang="ru-RU" sz="2000" spc="-1" strike="noStrike">
                <a:solidFill>
                  <a:srgbClr val="44546a"/>
                </a:solidFill>
                <a:latin typeface="SamsungOne 450C"/>
              </a:rPr>
              <a:t>Второй уровень структуры</a:t>
            </a:r>
            <a:endParaRPr b="0" lang="ru-RU" sz="2000" spc="-1" strike="noStrike">
              <a:solidFill>
                <a:srgbClr val="44546a"/>
              </a:solidFill>
              <a:latin typeface="SamsungOne 450C"/>
            </a:endParaRPr>
          </a:p>
          <a:p>
            <a:pPr lvl="2" marL="1296000" indent="-288000">
              <a:spcBef>
                <a:spcPts val="850"/>
              </a:spcBef>
              <a:buClr>
                <a:srgbClr val="000000"/>
              </a:buClr>
              <a:buSzPct val="45000"/>
              <a:buFont typeface="Wingdings" charset="2"/>
              <a:buChar char=""/>
            </a:pPr>
            <a:r>
              <a:rPr b="0" lang="ru-RU" sz="1800" spc="-1" strike="noStrike">
                <a:solidFill>
                  <a:srgbClr val="44546a"/>
                </a:solidFill>
                <a:latin typeface="SamsungOne 450C"/>
              </a:rPr>
              <a:t>Третий уровень структуры</a:t>
            </a:r>
            <a:endParaRPr b="0" lang="ru-RU" sz="1800" spc="-1" strike="noStrike">
              <a:solidFill>
                <a:srgbClr val="44546a"/>
              </a:solidFill>
              <a:latin typeface="SamsungOne 450C"/>
            </a:endParaRPr>
          </a:p>
          <a:p>
            <a:pPr lvl="3" marL="1728000" indent="-216000">
              <a:spcBef>
                <a:spcPts val="567"/>
              </a:spcBef>
              <a:buClr>
                <a:srgbClr val="000000"/>
              </a:buClr>
              <a:buSzPct val="75000"/>
              <a:buFont typeface="Symbol" charset="2"/>
              <a:buChar char=""/>
            </a:pPr>
            <a:r>
              <a:rPr b="0" lang="ru-RU" sz="1800" spc="-1" strike="noStrike">
                <a:solidFill>
                  <a:srgbClr val="44546a"/>
                </a:solidFill>
                <a:latin typeface="SamsungOne 450C"/>
              </a:rPr>
              <a:t>Четвёртый уровень структуры</a:t>
            </a:r>
            <a:endParaRPr b="0" lang="ru-RU" sz="1800" spc="-1" strike="noStrike">
              <a:solidFill>
                <a:srgbClr val="44546a"/>
              </a:solidFill>
              <a:latin typeface="SamsungOne 450C"/>
            </a:endParaRPr>
          </a:p>
          <a:p>
            <a:pPr lvl="4" marL="2160000" indent="-216000">
              <a:spcBef>
                <a:spcPts val="283"/>
              </a:spcBef>
              <a:buClr>
                <a:srgbClr val="000000"/>
              </a:buClr>
              <a:buSzPct val="45000"/>
              <a:buFont typeface="Wingdings" charset="2"/>
              <a:buChar char=""/>
            </a:pPr>
            <a:r>
              <a:rPr b="0" lang="ru-RU" sz="2000" spc="-1" strike="noStrike">
                <a:solidFill>
                  <a:srgbClr val="44546a"/>
                </a:solidFill>
                <a:latin typeface="SamsungOne 450C"/>
              </a:rPr>
              <a:t>Пятый уровень структуры</a:t>
            </a:r>
            <a:endParaRPr b="0" lang="ru-RU" sz="2000" spc="-1" strike="noStrike">
              <a:solidFill>
                <a:srgbClr val="44546a"/>
              </a:solidFill>
              <a:latin typeface="SamsungOne 450C"/>
            </a:endParaRPr>
          </a:p>
          <a:p>
            <a:pPr lvl="5" marL="2592000" indent="-216000">
              <a:spcBef>
                <a:spcPts val="283"/>
              </a:spcBef>
              <a:buClr>
                <a:srgbClr val="000000"/>
              </a:buClr>
              <a:buSzPct val="45000"/>
              <a:buFont typeface="Wingdings" charset="2"/>
              <a:buChar char=""/>
            </a:pPr>
            <a:r>
              <a:rPr b="0" lang="ru-RU" sz="2000" spc="-1" strike="noStrike">
                <a:solidFill>
                  <a:srgbClr val="44546a"/>
                </a:solidFill>
                <a:latin typeface="SamsungOne 450C"/>
              </a:rPr>
              <a:t>Шестой уровень структуры</a:t>
            </a:r>
            <a:endParaRPr b="0" lang="ru-RU" sz="2000" spc="-1" strike="noStrike">
              <a:solidFill>
                <a:srgbClr val="44546a"/>
              </a:solidFill>
              <a:latin typeface="SamsungOne 450C"/>
            </a:endParaRPr>
          </a:p>
          <a:p>
            <a:pPr lvl="6" marL="3024000" indent="-216000">
              <a:spcBef>
                <a:spcPts val="283"/>
              </a:spcBef>
              <a:buClr>
                <a:srgbClr val="000000"/>
              </a:buClr>
              <a:buSzPct val="45000"/>
              <a:buFont typeface="Wingdings" charset="2"/>
              <a:buChar char=""/>
            </a:pPr>
            <a:r>
              <a:rPr b="0" lang="ru-RU" sz="2000" spc="-1" strike="noStrike">
                <a:solidFill>
                  <a:srgbClr val="44546a"/>
                </a:solidFill>
                <a:latin typeface="SamsungOne 450C"/>
              </a:rPr>
              <a:t>Седьмой уровень структуры</a:t>
            </a:r>
            <a:endParaRPr b="0" lang="ru-RU" sz="2000" spc="-1" strike="noStrike">
              <a:solidFill>
                <a:srgbClr val="44546a"/>
              </a:solidFill>
              <a:latin typeface="SamsungOne 450C"/>
            </a:endParaRPr>
          </a:p>
        </p:txBody>
      </p:sp>
    </p:spTree>
  </p:cSld>
  <p:clrMap bg1="lt1" bg2="lt2" tx1="dk1" tx2="dk2" accent1="accent1" accent2="accent2" accent3="accent3" accent4="accent4" accent5="accent5" accent6="accent6" hlink="hlink" folHlink="folHlink"/>
  <p:sldLayoutIdLst>
    <p:sldLayoutId id="2147483727" r:id="rId6"/>
    <p:sldLayoutId id="2147483728" r:id="rId7"/>
    <p:sldLayoutId id="2147483729" r:id="rId8"/>
    <p:sldLayoutId id="2147483730" r:id="rId9"/>
    <p:sldLayoutId id="2147483731" r:id="rId10"/>
    <p:sldLayoutId id="2147483732" r:id="rId11"/>
    <p:sldLayoutId id="2147483733" r:id="rId12"/>
    <p:sldLayoutId id="2147483734" r:id="rId13"/>
    <p:sldLayoutId id="2147483735" r:id="rId14"/>
    <p:sldLayoutId id="2147483736" r:id="rId15"/>
    <p:sldLayoutId id="2147483737" r:id="rId16"/>
    <p:sldLayoutId id="2147483738" r:id="rId17"/>
  </p:sldLayoutIdLst>
</p:sldMaster>
</file>

<file path=ppt/slideMasters/slideMaster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338" name="Рисунок 6" descr=""/>
          <p:cNvPicPr/>
          <p:nvPr/>
        </p:nvPicPr>
        <p:blipFill>
          <a:blip r:embed="rId2"/>
          <a:srcRect l="23326" t="0" r="0" b="48520"/>
          <a:stretch/>
        </p:blipFill>
        <p:spPr>
          <a:xfrm>
            <a:off x="0" y="4380840"/>
            <a:ext cx="6482880" cy="2476800"/>
          </a:xfrm>
          <a:prstGeom prst="rect">
            <a:avLst/>
          </a:prstGeom>
          <a:ln>
            <a:noFill/>
          </a:ln>
        </p:spPr>
      </p:pic>
      <p:pic>
        <p:nvPicPr>
          <p:cNvPr id="339" name="Рисунок 8" descr=""/>
          <p:cNvPicPr/>
          <p:nvPr/>
        </p:nvPicPr>
        <p:blipFill>
          <a:blip r:embed="rId3"/>
          <a:srcRect l="23326" t="0" r="0" b="48520"/>
          <a:stretch/>
        </p:blipFill>
        <p:spPr>
          <a:xfrm rot="10800000">
            <a:off x="5709240" y="0"/>
            <a:ext cx="6482880" cy="2476800"/>
          </a:xfrm>
          <a:prstGeom prst="rect">
            <a:avLst/>
          </a:prstGeom>
          <a:ln>
            <a:noFill/>
          </a:ln>
        </p:spPr>
      </p:pic>
      <p:grpSp>
        <p:nvGrpSpPr>
          <p:cNvPr id="340" name="Group 1"/>
          <p:cNvGrpSpPr/>
          <p:nvPr/>
        </p:nvGrpSpPr>
        <p:grpSpPr>
          <a:xfrm>
            <a:off x="226800" y="256320"/>
            <a:ext cx="563040" cy="130320"/>
            <a:chOff x="226800" y="256320"/>
            <a:chExt cx="563040" cy="130320"/>
          </a:xfrm>
        </p:grpSpPr>
        <p:sp>
          <p:nvSpPr>
            <p:cNvPr id="341" name="CustomShape 2"/>
            <p:cNvSpPr/>
            <p:nvPr/>
          </p:nvSpPr>
          <p:spPr>
            <a:xfrm rot="5400000">
              <a:off x="659520" y="256320"/>
              <a:ext cx="130320" cy="130320"/>
            </a:xfrm>
            <a:prstGeom prst="ellipse">
              <a:avLst/>
            </a:prstGeom>
            <a:noFill/>
            <a:ln>
              <a:solidFill>
                <a:srgbClr val="44546a"/>
              </a:solidFill>
            </a:ln>
          </p:spPr>
          <p:style>
            <a:lnRef idx="2">
              <a:schemeClr val="accent1">
                <a:shade val="50000"/>
              </a:schemeClr>
            </a:lnRef>
            <a:fillRef idx="1">
              <a:schemeClr val="accent1"/>
            </a:fillRef>
            <a:effectRef idx="0">
              <a:schemeClr val="accent1"/>
            </a:effectRef>
            <a:fontRef idx="minor"/>
          </p:style>
        </p:sp>
        <p:sp>
          <p:nvSpPr>
            <p:cNvPr id="342" name="CustomShape 3"/>
            <p:cNvSpPr/>
            <p:nvPr/>
          </p:nvSpPr>
          <p:spPr>
            <a:xfrm rot="5400000">
              <a:off x="433800" y="256320"/>
              <a:ext cx="130320" cy="130320"/>
            </a:xfrm>
            <a:prstGeom prst="ellipse">
              <a:avLst/>
            </a:prstGeom>
            <a:noFill/>
            <a:ln>
              <a:solidFill>
                <a:srgbClr val="44546a"/>
              </a:solidFill>
            </a:ln>
          </p:spPr>
          <p:style>
            <a:lnRef idx="2">
              <a:schemeClr val="accent1">
                <a:shade val="50000"/>
              </a:schemeClr>
            </a:lnRef>
            <a:fillRef idx="1">
              <a:schemeClr val="accent1"/>
            </a:fillRef>
            <a:effectRef idx="0">
              <a:schemeClr val="accent1"/>
            </a:effectRef>
            <a:fontRef idx="minor"/>
          </p:style>
        </p:sp>
        <p:sp>
          <p:nvSpPr>
            <p:cNvPr id="343" name="CustomShape 4"/>
            <p:cNvSpPr/>
            <p:nvPr/>
          </p:nvSpPr>
          <p:spPr>
            <a:xfrm rot="5400000">
              <a:off x="226800" y="256320"/>
              <a:ext cx="130320" cy="130320"/>
            </a:xfrm>
            <a:prstGeom prst="ellipse">
              <a:avLst/>
            </a:prstGeom>
            <a:noFill/>
            <a:ln>
              <a:solidFill>
                <a:srgbClr val="44546a"/>
              </a:solidFill>
            </a:ln>
          </p:spPr>
          <p:style>
            <a:lnRef idx="2">
              <a:schemeClr val="accent1">
                <a:shade val="50000"/>
              </a:schemeClr>
            </a:lnRef>
            <a:fillRef idx="1">
              <a:schemeClr val="accent1"/>
            </a:fillRef>
            <a:effectRef idx="0">
              <a:schemeClr val="accent1"/>
            </a:effectRef>
            <a:fontRef idx="minor"/>
          </p:style>
        </p:sp>
      </p:grpSp>
      <p:grpSp>
        <p:nvGrpSpPr>
          <p:cNvPr id="344" name="Group 5"/>
          <p:cNvGrpSpPr/>
          <p:nvPr/>
        </p:nvGrpSpPr>
        <p:grpSpPr>
          <a:xfrm>
            <a:off x="1014480" y="256320"/>
            <a:ext cx="562680" cy="130320"/>
            <a:chOff x="1014480" y="256320"/>
            <a:chExt cx="562680" cy="130320"/>
          </a:xfrm>
        </p:grpSpPr>
        <p:sp>
          <p:nvSpPr>
            <p:cNvPr id="345" name="CustomShape 6"/>
            <p:cNvSpPr/>
            <p:nvPr/>
          </p:nvSpPr>
          <p:spPr>
            <a:xfrm rot="5400000">
              <a:off x="1446840" y="256320"/>
              <a:ext cx="130320" cy="130320"/>
            </a:xfrm>
            <a:prstGeom prst="ellipse">
              <a:avLst/>
            </a:prstGeom>
            <a:noFill/>
            <a:ln>
              <a:solidFill>
                <a:srgbClr val="44546a"/>
              </a:solidFill>
            </a:ln>
          </p:spPr>
          <p:style>
            <a:lnRef idx="2">
              <a:schemeClr val="accent1">
                <a:shade val="50000"/>
              </a:schemeClr>
            </a:lnRef>
            <a:fillRef idx="1">
              <a:schemeClr val="accent1"/>
            </a:fillRef>
            <a:effectRef idx="0">
              <a:schemeClr val="accent1"/>
            </a:effectRef>
            <a:fontRef idx="minor"/>
          </p:style>
        </p:sp>
        <p:sp>
          <p:nvSpPr>
            <p:cNvPr id="346" name="CustomShape 7"/>
            <p:cNvSpPr/>
            <p:nvPr/>
          </p:nvSpPr>
          <p:spPr>
            <a:xfrm rot="5400000">
              <a:off x="1221480" y="256320"/>
              <a:ext cx="130320" cy="130320"/>
            </a:xfrm>
            <a:prstGeom prst="ellipse">
              <a:avLst/>
            </a:prstGeom>
            <a:noFill/>
            <a:ln>
              <a:solidFill>
                <a:srgbClr val="44546a"/>
              </a:solidFill>
            </a:ln>
          </p:spPr>
          <p:style>
            <a:lnRef idx="2">
              <a:schemeClr val="accent1">
                <a:shade val="50000"/>
              </a:schemeClr>
            </a:lnRef>
            <a:fillRef idx="1">
              <a:schemeClr val="accent1"/>
            </a:fillRef>
            <a:effectRef idx="0">
              <a:schemeClr val="accent1"/>
            </a:effectRef>
            <a:fontRef idx="minor"/>
          </p:style>
        </p:sp>
        <p:sp>
          <p:nvSpPr>
            <p:cNvPr id="347" name="CustomShape 8"/>
            <p:cNvSpPr/>
            <p:nvPr/>
          </p:nvSpPr>
          <p:spPr>
            <a:xfrm rot="5400000">
              <a:off x="1014480" y="256320"/>
              <a:ext cx="130320" cy="130320"/>
            </a:xfrm>
            <a:prstGeom prst="ellipse">
              <a:avLst/>
            </a:prstGeom>
            <a:noFill/>
            <a:ln>
              <a:solidFill>
                <a:srgbClr val="44546a"/>
              </a:solidFill>
            </a:ln>
          </p:spPr>
          <p:style>
            <a:lnRef idx="2">
              <a:schemeClr val="accent1">
                <a:shade val="50000"/>
              </a:schemeClr>
            </a:lnRef>
            <a:fillRef idx="1">
              <a:schemeClr val="accent1"/>
            </a:fillRef>
            <a:effectRef idx="0">
              <a:schemeClr val="accent1"/>
            </a:effectRef>
            <a:fontRef idx="minor"/>
          </p:style>
        </p:sp>
      </p:grpSp>
      <p:sp>
        <p:nvSpPr>
          <p:cNvPr id="348" name="PlaceHolder 9"/>
          <p:cNvSpPr>
            <a:spLocks noGrp="1"/>
          </p:cNvSpPr>
          <p:nvPr>
            <p:ph type="title"/>
          </p:nvPr>
        </p:nvSpPr>
        <p:spPr>
          <a:xfrm>
            <a:off x="609480" y="273600"/>
            <a:ext cx="10972440" cy="1144800"/>
          </a:xfrm>
          <a:prstGeom prst="rect">
            <a:avLst/>
          </a:prstGeom>
        </p:spPr>
        <p:txBody>
          <a:bodyPr lIns="0" rIns="0" tIns="0" bIns="0" anchor="ctr">
            <a:noAutofit/>
          </a:bodyPr>
          <a:p>
            <a:r>
              <a:rPr b="0" lang="ru-RU" sz="1800" spc="-1" strike="noStrike">
                <a:solidFill>
                  <a:srgbClr val="ffffff"/>
                </a:solidFill>
                <a:latin typeface="SamsungOne 450C"/>
              </a:rPr>
              <a:t>Для правки текста заглавия щёлкните мышью</a:t>
            </a:r>
            <a:endParaRPr b="0" lang="ru-RU" sz="1800" spc="-1" strike="noStrike">
              <a:solidFill>
                <a:srgbClr val="ffffff"/>
              </a:solidFill>
              <a:latin typeface="SamsungOne 450C"/>
            </a:endParaRPr>
          </a:p>
        </p:txBody>
      </p:sp>
      <p:sp>
        <p:nvSpPr>
          <p:cNvPr id="349" name="PlaceHolder 10"/>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ru-RU" sz="2800" spc="-1" strike="noStrike">
                <a:solidFill>
                  <a:srgbClr val="44546a"/>
                </a:solidFill>
                <a:latin typeface="SamsungOne 450C"/>
              </a:rPr>
              <a:t>Для правки структуры щёлкните мышью</a:t>
            </a:r>
            <a:endParaRPr b="0" lang="ru-RU" sz="2800" spc="-1" strike="noStrike">
              <a:solidFill>
                <a:srgbClr val="44546a"/>
              </a:solidFill>
              <a:latin typeface="SamsungOne 450C"/>
            </a:endParaRPr>
          </a:p>
          <a:p>
            <a:pPr lvl="1" marL="864000" indent="-324000">
              <a:spcBef>
                <a:spcPts val="1134"/>
              </a:spcBef>
              <a:buClr>
                <a:srgbClr val="000000"/>
              </a:buClr>
              <a:buSzPct val="75000"/>
              <a:buFont typeface="Symbol" charset="2"/>
              <a:buChar char=""/>
            </a:pPr>
            <a:r>
              <a:rPr b="0" lang="ru-RU" sz="2000" spc="-1" strike="noStrike">
                <a:solidFill>
                  <a:srgbClr val="44546a"/>
                </a:solidFill>
                <a:latin typeface="SamsungOne 450C"/>
              </a:rPr>
              <a:t>Второй уровень структуры</a:t>
            </a:r>
            <a:endParaRPr b="0" lang="ru-RU" sz="2000" spc="-1" strike="noStrike">
              <a:solidFill>
                <a:srgbClr val="44546a"/>
              </a:solidFill>
              <a:latin typeface="SamsungOne 450C"/>
            </a:endParaRPr>
          </a:p>
          <a:p>
            <a:pPr lvl="2" marL="1296000" indent="-288000">
              <a:spcBef>
                <a:spcPts val="850"/>
              </a:spcBef>
              <a:buClr>
                <a:srgbClr val="000000"/>
              </a:buClr>
              <a:buSzPct val="45000"/>
              <a:buFont typeface="Wingdings" charset="2"/>
              <a:buChar char=""/>
            </a:pPr>
            <a:r>
              <a:rPr b="0" lang="ru-RU" sz="1800" spc="-1" strike="noStrike">
                <a:solidFill>
                  <a:srgbClr val="44546a"/>
                </a:solidFill>
                <a:latin typeface="SamsungOne 450C"/>
              </a:rPr>
              <a:t>Третий уровень структуры</a:t>
            </a:r>
            <a:endParaRPr b="0" lang="ru-RU" sz="1800" spc="-1" strike="noStrike">
              <a:solidFill>
                <a:srgbClr val="44546a"/>
              </a:solidFill>
              <a:latin typeface="SamsungOne 450C"/>
            </a:endParaRPr>
          </a:p>
          <a:p>
            <a:pPr lvl="3" marL="1728000" indent="-216000">
              <a:spcBef>
                <a:spcPts val="567"/>
              </a:spcBef>
              <a:buClr>
                <a:srgbClr val="000000"/>
              </a:buClr>
              <a:buSzPct val="75000"/>
              <a:buFont typeface="Symbol" charset="2"/>
              <a:buChar char=""/>
            </a:pPr>
            <a:r>
              <a:rPr b="0" lang="ru-RU" sz="1800" spc="-1" strike="noStrike">
                <a:solidFill>
                  <a:srgbClr val="44546a"/>
                </a:solidFill>
                <a:latin typeface="SamsungOne 450C"/>
              </a:rPr>
              <a:t>Четвёртый уровень структуры</a:t>
            </a:r>
            <a:endParaRPr b="0" lang="ru-RU" sz="1800" spc="-1" strike="noStrike">
              <a:solidFill>
                <a:srgbClr val="44546a"/>
              </a:solidFill>
              <a:latin typeface="SamsungOne 450C"/>
            </a:endParaRPr>
          </a:p>
          <a:p>
            <a:pPr lvl="4" marL="2160000" indent="-216000">
              <a:spcBef>
                <a:spcPts val="283"/>
              </a:spcBef>
              <a:buClr>
                <a:srgbClr val="000000"/>
              </a:buClr>
              <a:buSzPct val="45000"/>
              <a:buFont typeface="Wingdings" charset="2"/>
              <a:buChar char=""/>
            </a:pPr>
            <a:r>
              <a:rPr b="0" lang="ru-RU" sz="2000" spc="-1" strike="noStrike">
                <a:solidFill>
                  <a:srgbClr val="44546a"/>
                </a:solidFill>
                <a:latin typeface="SamsungOne 450C"/>
              </a:rPr>
              <a:t>Пятый уровень структуры</a:t>
            </a:r>
            <a:endParaRPr b="0" lang="ru-RU" sz="2000" spc="-1" strike="noStrike">
              <a:solidFill>
                <a:srgbClr val="44546a"/>
              </a:solidFill>
              <a:latin typeface="SamsungOne 450C"/>
            </a:endParaRPr>
          </a:p>
          <a:p>
            <a:pPr lvl="5" marL="2592000" indent="-216000">
              <a:spcBef>
                <a:spcPts val="283"/>
              </a:spcBef>
              <a:buClr>
                <a:srgbClr val="000000"/>
              </a:buClr>
              <a:buSzPct val="45000"/>
              <a:buFont typeface="Wingdings" charset="2"/>
              <a:buChar char=""/>
            </a:pPr>
            <a:r>
              <a:rPr b="0" lang="ru-RU" sz="2000" spc="-1" strike="noStrike">
                <a:solidFill>
                  <a:srgbClr val="44546a"/>
                </a:solidFill>
                <a:latin typeface="SamsungOne 450C"/>
              </a:rPr>
              <a:t>Шестой уровень структуры</a:t>
            </a:r>
            <a:endParaRPr b="0" lang="ru-RU" sz="2000" spc="-1" strike="noStrike">
              <a:solidFill>
                <a:srgbClr val="44546a"/>
              </a:solidFill>
              <a:latin typeface="SamsungOne 450C"/>
            </a:endParaRPr>
          </a:p>
          <a:p>
            <a:pPr lvl="6" marL="3024000" indent="-216000">
              <a:spcBef>
                <a:spcPts val="283"/>
              </a:spcBef>
              <a:buClr>
                <a:srgbClr val="000000"/>
              </a:buClr>
              <a:buSzPct val="45000"/>
              <a:buFont typeface="Wingdings" charset="2"/>
              <a:buChar char=""/>
            </a:pPr>
            <a:r>
              <a:rPr b="0" lang="ru-RU" sz="2000" spc="-1" strike="noStrike">
                <a:solidFill>
                  <a:srgbClr val="44546a"/>
                </a:solidFill>
                <a:latin typeface="SamsungOne 450C"/>
              </a:rPr>
              <a:t>Седьмой уровень структуры</a:t>
            </a:r>
            <a:endParaRPr b="0" lang="ru-RU" sz="2000" spc="-1" strike="noStrike">
              <a:solidFill>
                <a:srgbClr val="44546a"/>
              </a:solidFill>
              <a:latin typeface="SamsungOne 450C"/>
            </a:endParaRPr>
          </a:p>
        </p:txBody>
      </p:sp>
    </p:spTree>
  </p:cSld>
  <p:clrMap bg1="lt1" bg2="lt2" tx1="dk1" tx2="dk2" accent1="accent1" accent2="accent2" accent3="accent3" accent4="accent4" accent5="accent5" accent6="accent6" hlink="hlink" folHlink="folHlink"/>
  <p:sldLayoutIdLst>
    <p:sldLayoutId id="2147483740" r:id="rId4"/>
    <p:sldLayoutId id="2147483741" r:id="rId5"/>
    <p:sldLayoutId id="2147483742" r:id="rId6"/>
    <p:sldLayoutId id="2147483743" r:id="rId7"/>
    <p:sldLayoutId id="2147483744" r:id="rId8"/>
    <p:sldLayoutId id="2147483745" r:id="rId9"/>
    <p:sldLayoutId id="2147483746" r:id="rId10"/>
    <p:sldLayoutId id="2147483747" r:id="rId11"/>
    <p:sldLayoutId id="2147483748" r:id="rId12"/>
    <p:sldLayoutId id="2147483749" r:id="rId13"/>
    <p:sldLayoutId id="2147483750" r:id="rId14"/>
    <p:sldLayoutId id="2147483751" r:id="rId15"/>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image" Target="../media/image48.png"/><Relationship Id="rId2" Type="http://schemas.openxmlformats.org/officeDocument/2006/relationships/image" Target="../media/image49.png"/><Relationship Id="rId3" Type="http://schemas.openxmlformats.org/officeDocument/2006/relationships/slideLayout" Target="../slideLayouts/slideLayout25.xml"/>
</Relationships>
</file>

<file path=ppt/slides/_rels/slide11.xml.rels><?xml version="1.0" encoding="UTF-8"?>
<Relationships xmlns="http://schemas.openxmlformats.org/package/2006/relationships"><Relationship Id="rId1" Type="http://schemas.openxmlformats.org/officeDocument/2006/relationships/image" Target="../media/image50.png"/><Relationship Id="rId2" Type="http://schemas.openxmlformats.org/officeDocument/2006/relationships/image" Target="../media/image51.png"/><Relationship Id="rId3" Type="http://schemas.openxmlformats.org/officeDocument/2006/relationships/slideLayout" Target="../slideLayouts/slideLayout25.xml"/>
</Relationships>
</file>

<file path=ppt/slides/_rels/slide12.xml.rels><?xml version="1.0" encoding="UTF-8"?>
<Relationships xmlns="http://schemas.openxmlformats.org/package/2006/relationships"><Relationship Id="rId1" Type="http://schemas.openxmlformats.org/officeDocument/2006/relationships/image" Target="../media/image52.png"/><Relationship Id="rId2" Type="http://schemas.openxmlformats.org/officeDocument/2006/relationships/image" Target="../media/image53.png"/><Relationship Id="rId3" Type="http://schemas.openxmlformats.org/officeDocument/2006/relationships/slideLayout" Target="../slideLayouts/slideLayout25.xml"/>
</Relationships>
</file>

<file path=ppt/slides/_rels/slide13.xml.rels><?xml version="1.0" encoding="UTF-8"?>
<Relationships xmlns="http://schemas.openxmlformats.org/package/2006/relationships"><Relationship Id="rId1" Type="http://schemas.openxmlformats.org/officeDocument/2006/relationships/image" Target="../media/image54.png"/><Relationship Id="rId2" Type="http://schemas.openxmlformats.org/officeDocument/2006/relationships/slideLayout" Target="../slideLayouts/slideLayout37.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4.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4.xml.rels><?xml version="1.0" encoding="UTF-8"?>
<Relationships xmlns="http://schemas.openxmlformats.org/package/2006/relationships"><Relationship Id="rId1" Type="http://schemas.openxmlformats.org/officeDocument/2006/relationships/image" Target="../media/image33.png"/><Relationship Id="rId2" Type="http://schemas.openxmlformats.org/officeDocument/2006/relationships/image" Target="../media/image34.png"/><Relationship Id="rId3" Type="http://schemas.openxmlformats.org/officeDocument/2006/relationships/image" Target="../media/image35.png"/><Relationship Id="rId4" Type="http://schemas.openxmlformats.org/officeDocument/2006/relationships/slideLayout" Target="../slideLayouts/slideLayout25.xml"/>
</Relationships>
</file>

<file path=ppt/slides/_rels/slide5.xml.rels><?xml version="1.0" encoding="UTF-8"?>
<Relationships xmlns="http://schemas.openxmlformats.org/package/2006/relationships"><Relationship Id="rId1" Type="http://schemas.openxmlformats.org/officeDocument/2006/relationships/image" Target="../media/image36.png"/><Relationship Id="rId2" Type="http://schemas.openxmlformats.org/officeDocument/2006/relationships/slideLayout" Target="../slideLayouts/slideLayout25.xml"/>
</Relationships>
</file>

<file path=ppt/slides/_rels/slide6.xml.rels><?xml version="1.0" encoding="UTF-8"?>
<Relationships xmlns="http://schemas.openxmlformats.org/package/2006/relationships"><Relationship Id="rId1" Type="http://schemas.openxmlformats.org/officeDocument/2006/relationships/image" Target="../media/image37.png"/><Relationship Id="rId2" Type="http://schemas.openxmlformats.org/officeDocument/2006/relationships/image" Target="../media/image38.png"/><Relationship Id="rId3" Type="http://schemas.openxmlformats.org/officeDocument/2006/relationships/image" Target="../media/image39.png"/><Relationship Id="rId4" Type="http://schemas.openxmlformats.org/officeDocument/2006/relationships/slideLayout" Target="../slideLayouts/slideLayout25.xml"/>
</Relationships>
</file>

<file path=ppt/slides/_rels/slide7.xml.rels><?xml version="1.0" encoding="UTF-8"?>
<Relationships xmlns="http://schemas.openxmlformats.org/package/2006/relationships"><Relationship Id="rId1" Type="http://schemas.openxmlformats.org/officeDocument/2006/relationships/image" Target="../media/image40.png"/><Relationship Id="rId2" Type="http://schemas.openxmlformats.org/officeDocument/2006/relationships/image" Target="../media/image41.png"/><Relationship Id="rId3" Type="http://schemas.openxmlformats.org/officeDocument/2006/relationships/slideLayout" Target="../slideLayouts/slideLayout25.xml"/>
</Relationships>
</file>

<file path=ppt/slides/_rels/slide8.xml.rels><?xml version="1.0" encoding="UTF-8"?>
<Relationships xmlns="http://schemas.openxmlformats.org/package/2006/relationships"><Relationship Id="rId1" Type="http://schemas.openxmlformats.org/officeDocument/2006/relationships/image" Target="../media/image42.png"/><Relationship Id="rId2" Type="http://schemas.openxmlformats.org/officeDocument/2006/relationships/image" Target="../media/image43.png"/><Relationship Id="rId3" Type="http://schemas.openxmlformats.org/officeDocument/2006/relationships/image" Target="../media/image44.png"/><Relationship Id="rId4" Type="http://schemas.openxmlformats.org/officeDocument/2006/relationships/slideLayout" Target="../slideLayouts/slideLayout25.xml"/>
</Relationships>
</file>

<file path=ppt/slides/_rels/slide9.xml.rels><?xml version="1.0" encoding="UTF-8"?>
<Relationships xmlns="http://schemas.openxmlformats.org/package/2006/relationships"><Relationship Id="rId1" Type="http://schemas.openxmlformats.org/officeDocument/2006/relationships/image" Target="../media/image45.png"/><Relationship Id="rId2" Type="http://schemas.openxmlformats.org/officeDocument/2006/relationships/image" Target="../media/image46.png"/><Relationship Id="rId3" Type="http://schemas.openxmlformats.org/officeDocument/2006/relationships/image" Target="../media/image47.png"/><Relationship Id="rId4" Type="http://schemas.openxmlformats.org/officeDocument/2006/relationships/slideLayout" Target="../slideLayouts/slideLayout25.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Tree>
  </p:cSld>
  <p:transition spd="slow">
    <p:wipe dir="r"/>
  </p:transition>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445" name="Group 1"/>
          <p:cNvGrpSpPr/>
          <p:nvPr/>
        </p:nvGrpSpPr>
        <p:grpSpPr>
          <a:xfrm>
            <a:off x="10451520" y="3983400"/>
            <a:ext cx="130320" cy="562680"/>
            <a:chOff x="10451520" y="3983400"/>
            <a:chExt cx="130320" cy="562680"/>
          </a:xfrm>
        </p:grpSpPr>
        <p:sp>
          <p:nvSpPr>
            <p:cNvPr id="446" name="CustomShape 2"/>
            <p:cNvSpPr/>
            <p:nvPr/>
          </p:nvSpPr>
          <p:spPr>
            <a:xfrm>
              <a:off x="10451520" y="3983400"/>
              <a:ext cx="130320" cy="13032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p:style>
        </p:sp>
        <p:sp>
          <p:nvSpPr>
            <p:cNvPr id="447" name="CustomShape 3"/>
            <p:cNvSpPr/>
            <p:nvPr/>
          </p:nvSpPr>
          <p:spPr>
            <a:xfrm>
              <a:off x="10451520" y="4208760"/>
              <a:ext cx="130320" cy="13032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p:style>
        </p:sp>
        <p:sp>
          <p:nvSpPr>
            <p:cNvPr id="448" name="CustomShape 4"/>
            <p:cNvSpPr/>
            <p:nvPr/>
          </p:nvSpPr>
          <p:spPr>
            <a:xfrm>
              <a:off x="10451520" y="4415760"/>
              <a:ext cx="130320" cy="13032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p:style>
        </p:sp>
      </p:grpSp>
      <p:sp>
        <p:nvSpPr>
          <p:cNvPr id="449" name="TextShape 5"/>
          <p:cNvSpPr txBox="1"/>
          <p:nvPr/>
        </p:nvSpPr>
        <p:spPr>
          <a:xfrm>
            <a:off x="0" y="0"/>
            <a:ext cx="12096000" cy="2520000"/>
          </a:xfrm>
          <a:prstGeom prst="rect">
            <a:avLst/>
          </a:prstGeom>
          <a:noFill/>
          <a:ln>
            <a:noFill/>
          </a:ln>
        </p:spPr>
        <p:txBody>
          <a:bodyPr lIns="90000" rIns="90000" tIns="45000" bIns="45000">
            <a:spAutoFit/>
          </a:bodyPr>
          <a:p>
            <a:r>
              <a:rPr b="0" lang="ru-RU" sz="1800" spc="-1" strike="noStrike">
                <a:latin typeface="Arial"/>
              </a:rPr>
              <a:t>Когда игрок нажимает на кнопку заменить буквы для фишек игроков мы обнуляем слушатель который необходим для их перетаскивания и ставим другие tileTouchListener1 и tileTouchListener2 соответственно при нажатии на фишку : если фишка не выбрана, добавьте ее в selectedTiles, измените фон фишки на tile_background_yellow, если фишка уже выбрана, удалите ее из selectedTiles</a:t>
            </a:r>
            <a:endParaRPr b="0" lang="ru-RU" sz="1800" spc="-1" strike="noStrike">
              <a:latin typeface="Arial"/>
            </a:endParaRPr>
          </a:p>
          <a:p>
            <a:r>
              <a:rPr b="0" lang="ru-RU" sz="1800" spc="-1" strike="noStrike">
                <a:latin typeface="Arial"/>
              </a:rPr>
              <a:t>если пользователь нажмёт кнопку okButton то selectedTiles очистится значение фишек обнулиться а буквы из selectedTiles будут добавлены в lettersList(основной массив с буквами)</a:t>
            </a:r>
            <a:endParaRPr b="0" lang="ru-RU" sz="1800" spc="-1" strike="noStrike">
              <a:latin typeface="Arial"/>
            </a:endParaRPr>
          </a:p>
          <a:p>
            <a:r>
              <a:rPr b="0" lang="ru-RU" sz="1800" spc="-1" strike="noStrike">
                <a:latin typeface="Arial"/>
              </a:rPr>
              <a:t>а ход перейдёт к следующему игроку при помощи findWords</a:t>
            </a:r>
            <a:endParaRPr b="0" lang="ru-RU" sz="1800" spc="-1" strike="noStrike">
              <a:latin typeface="Arial"/>
            </a:endParaRPr>
          </a:p>
          <a:p>
            <a:r>
              <a:rPr b="0" lang="ru-RU" sz="1800" spc="-1" strike="noStrike">
                <a:latin typeface="Arial"/>
              </a:rPr>
              <a:t>если пользователь нажмёт noButton то текущий слушатель обнулиться а на фишки снова будет поставлен предыдущий слушатель  </a:t>
            </a:r>
            <a:endParaRPr b="0" lang="ru-RU" sz="1800" spc="-1" strike="noStrike">
              <a:latin typeface="Arial"/>
            </a:endParaRPr>
          </a:p>
        </p:txBody>
      </p:sp>
      <p:pic>
        <p:nvPicPr>
          <p:cNvPr id="450" name="" descr=""/>
          <p:cNvPicPr/>
          <p:nvPr/>
        </p:nvPicPr>
        <p:blipFill>
          <a:blip r:embed="rId1"/>
          <a:stretch/>
        </p:blipFill>
        <p:spPr>
          <a:xfrm>
            <a:off x="6120" y="2304000"/>
            <a:ext cx="5299920" cy="4575960"/>
          </a:xfrm>
          <a:prstGeom prst="rect">
            <a:avLst/>
          </a:prstGeom>
          <a:ln>
            <a:noFill/>
          </a:ln>
        </p:spPr>
      </p:pic>
      <p:pic>
        <p:nvPicPr>
          <p:cNvPr id="451" name="" descr=""/>
          <p:cNvPicPr/>
          <p:nvPr/>
        </p:nvPicPr>
        <p:blipFill>
          <a:blip r:embed="rId2"/>
          <a:stretch/>
        </p:blipFill>
        <p:spPr>
          <a:xfrm>
            <a:off x="5472000" y="2376000"/>
            <a:ext cx="6720120" cy="4463640"/>
          </a:xfrm>
          <a:prstGeom prst="rect">
            <a:avLst/>
          </a:prstGeom>
          <a:ln>
            <a:noFill/>
          </a:ln>
        </p:spPr>
      </p:pic>
    </p:spTree>
  </p:cSld>
  <p:transition spd="slow">
    <p:wipe dir="r"/>
  </p:transition>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452" name="Group 1"/>
          <p:cNvGrpSpPr/>
          <p:nvPr/>
        </p:nvGrpSpPr>
        <p:grpSpPr>
          <a:xfrm>
            <a:off x="10451520" y="3983400"/>
            <a:ext cx="130320" cy="562680"/>
            <a:chOff x="10451520" y="3983400"/>
            <a:chExt cx="130320" cy="562680"/>
          </a:xfrm>
        </p:grpSpPr>
        <p:sp>
          <p:nvSpPr>
            <p:cNvPr id="453" name="CustomShape 2"/>
            <p:cNvSpPr/>
            <p:nvPr/>
          </p:nvSpPr>
          <p:spPr>
            <a:xfrm>
              <a:off x="10451520" y="3983400"/>
              <a:ext cx="130320" cy="13032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p:style>
        </p:sp>
        <p:sp>
          <p:nvSpPr>
            <p:cNvPr id="454" name="CustomShape 3"/>
            <p:cNvSpPr/>
            <p:nvPr/>
          </p:nvSpPr>
          <p:spPr>
            <a:xfrm>
              <a:off x="10451520" y="4208760"/>
              <a:ext cx="130320" cy="13032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p:style>
        </p:sp>
        <p:sp>
          <p:nvSpPr>
            <p:cNvPr id="455" name="CustomShape 4"/>
            <p:cNvSpPr/>
            <p:nvPr/>
          </p:nvSpPr>
          <p:spPr>
            <a:xfrm>
              <a:off x="10451520" y="4415760"/>
              <a:ext cx="130320" cy="13032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p:style>
        </p:sp>
      </p:grpSp>
      <p:sp>
        <p:nvSpPr>
          <p:cNvPr id="456" name="TextShape 5"/>
          <p:cNvSpPr txBox="1"/>
          <p:nvPr/>
        </p:nvSpPr>
        <p:spPr>
          <a:xfrm>
            <a:off x="117720" y="13680"/>
            <a:ext cx="11906280" cy="2650320"/>
          </a:xfrm>
          <a:prstGeom prst="rect">
            <a:avLst/>
          </a:prstGeom>
          <a:noFill/>
          <a:ln>
            <a:noFill/>
          </a:ln>
        </p:spPr>
        <p:txBody>
          <a:bodyPr lIns="90000" rIns="90000" tIns="45000" bIns="45000">
            <a:spAutoFit/>
          </a:bodyPr>
          <a:p>
            <a:r>
              <a:rPr b="0" lang="ru-RU" sz="1800" spc="-1" strike="noStrike">
                <a:latin typeface="Arial"/>
              </a:rPr>
              <a:t>в обработчике нажатия на кнопку ок есть условие , которое проверяет пуст ли lettersList, если да то кнопка заменить буквы становится невидимой, а на её месте появляется skipButton при нажатии на неё ход переходит к следующему игроку , а значение skipIndicator прибавляется при нажатии на кнопку ок skipIndicator обнуляется ,если skipIndicator будет равен 2 то при нажатии на эту кнопку запуститься метод showEndDialog , и игра закончиться. Метод showEndDialog запускает диалог который выводит финальный счёт игроков а также победителя исходя из того,  кто набрал больше очков.</a:t>
            </a:r>
            <a:endParaRPr b="0" lang="ru-RU" sz="1800" spc="-1" strike="noStrike">
              <a:latin typeface="Arial"/>
            </a:endParaRPr>
          </a:p>
          <a:p>
            <a:r>
              <a:rPr b="0" lang="ru-RU" sz="1800" spc="-1" strike="noStrike">
                <a:latin typeface="Arial"/>
              </a:rPr>
              <a:t>Этот диалог имеет кнопку ок которая отправляет пользователя в главное меню также эта кнопка сохраняет счёт игроков в базу данных</a:t>
            </a:r>
            <a:endParaRPr b="0" lang="ru-RU" sz="1800" spc="-1" strike="noStrike">
              <a:latin typeface="Arial"/>
            </a:endParaRPr>
          </a:p>
        </p:txBody>
      </p:sp>
      <p:pic>
        <p:nvPicPr>
          <p:cNvPr id="457" name="" descr=""/>
          <p:cNvPicPr/>
          <p:nvPr/>
        </p:nvPicPr>
        <p:blipFill>
          <a:blip r:embed="rId1"/>
          <a:stretch/>
        </p:blipFill>
        <p:spPr>
          <a:xfrm>
            <a:off x="0" y="1872000"/>
            <a:ext cx="6192000" cy="4986000"/>
          </a:xfrm>
          <a:prstGeom prst="rect">
            <a:avLst/>
          </a:prstGeom>
          <a:ln>
            <a:noFill/>
          </a:ln>
        </p:spPr>
      </p:pic>
      <p:pic>
        <p:nvPicPr>
          <p:cNvPr id="458" name="" descr=""/>
          <p:cNvPicPr/>
          <p:nvPr/>
        </p:nvPicPr>
        <p:blipFill>
          <a:blip r:embed="rId2"/>
          <a:stretch/>
        </p:blipFill>
        <p:spPr>
          <a:xfrm>
            <a:off x="6192000" y="1872000"/>
            <a:ext cx="5992920" cy="4940280"/>
          </a:xfrm>
          <a:prstGeom prst="rect">
            <a:avLst/>
          </a:prstGeom>
          <a:ln>
            <a:noFill/>
          </a:ln>
        </p:spPr>
      </p:pic>
    </p:spTree>
  </p:cSld>
  <p:transition spd="slow">
    <p:wipe dir="r"/>
  </p:transition>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459" name="Group 1"/>
          <p:cNvGrpSpPr/>
          <p:nvPr/>
        </p:nvGrpSpPr>
        <p:grpSpPr>
          <a:xfrm>
            <a:off x="10451520" y="3983400"/>
            <a:ext cx="130320" cy="562680"/>
            <a:chOff x="10451520" y="3983400"/>
            <a:chExt cx="130320" cy="562680"/>
          </a:xfrm>
        </p:grpSpPr>
        <p:sp>
          <p:nvSpPr>
            <p:cNvPr id="460" name="CustomShape 2"/>
            <p:cNvSpPr/>
            <p:nvPr/>
          </p:nvSpPr>
          <p:spPr>
            <a:xfrm>
              <a:off x="10451520" y="3983400"/>
              <a:ext cx="130320" cy="13032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p:style>
        </p:sp>
        <p:sp>
          <p:nvSpPr>
            <p:cNvPr id="461" name="CustomShape 3"/>
            <p:cNvSpPr/>
            <p:nvPr/>
          </p:nvSpPr>
          <p:spPr>
            <a:xfrm>
              <a:off x="10451520" y="4208760"/>
              <a:ext cx="130320" cy="13032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p:style>
        </p:sp>
        <p:sp>
          <p:nvSpPr>
            <p:cNvPr id="462" name="CustomShape 4"/>
            <p:cNvSpPr/>
            <p:nvPr/>
          </p:nvSpPr>
          <p:spPr>
            <a:xfrm>
              <a:off x="10451520" y="4415760"/>
              <a:ext cx="130320" cy="13032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p:style>
        </p:sp>
      </p:grpSp>
      <p:sp>
        <p:nvSpPr>
          <p:cNvPr id="463" name="TextShape 5"/>
          <p:cNvSpPr txBox="1"/>
          <p:nvPr/>
        </p:nvSpPr>
        <p:spPr>
          <a:xfrm>
            <a:off x="1152000" y="261720"/>
            <a:ext cx="10224000" cy="602280"/>
          </a:xfrm>
          <a:prstGeom prst="rect">
            <a:avLst/>
          </a:prstGeom>
          <a:noFill/>
          <a:ln>
            <a:noFill/>
          </a:ln>
        </p:spPr>
        <p:txBody>
          <a:bodyPr lIns="90000" rIns="90000" tIns="45000" bIns="45000">
            <a:spAutoFit/>
          </a:bodyPr>
          <a:p>
            <a:r>
              <a:rPr b="0" lang="ru-RU" sz="1800" spc="-1" strike="noStrike">
                <a:latin typeface="Arial"/>
              </a:rPr>
              <a:t>В главном меню при нажатии на кнопку счёт запускается метод showScoreDialog() отображает счёт обоих игроков последних игр </a:t>
            </a:r>
            <a:endParaRPr b="0" lang="ru-RU" sz="1800" spc="-1" strike="noStrike">
              <a:latin typeface="Arial"/>
            </a:endParaRPr>
          </a:p>
        </p:txBody>
      </p:sp>
      <p:pic>
        <p:nvPicPr>
          <p:cNvPr id="464" name="" descr=""/>
          <p:cNvPicPr/>
          <p:nvPr/>
        </p:nvPicPr>
        <p:blipFill>
          <a:blip r:embed="rId1"/>
          <a:stretch/>
        </p:blipFill>
        <p:spPr>
          <a:xfrm>
            <a:off x="-18720" y="1548720"/>
            <a:ext cx="5922720" cy="5219280"/>
          </a:xfrm>
          <a:prstGeom prst="rect">
            <a:avLst/>
          </a:prstGeom>
          <a:ln>
            <a:noFill/>
          </a:ln>
        </p:spPr>
      </p:pic>
      <p:pic>
        <p:nvPicPr>
          <p:cNvPr id="465" name="" descr=""/>
          <p:cNvPicPr/>
          <p:nvPr/>
        </p:nvPicPr>
        <p:blipFill>
          <a:blip r:embed="rId2"/>
          <a:stretch/>
        </p:blipFill>
        <p:spPr>
          <a:xfrm>
            <a:off x="5904000" y="1512000"/>
            <a:ext cx="6224400" cy="5256000"/>
          </a:xfrm>
          <a:prstGeom prst="rect">
            <a:avLst/>
          </a:prstGeom>
          <a:ln>
            <a:noFill/>
          </a:ln>
        </p:spPr>
      </p:pic>
    </p:spTree>
  </p:cSld>
  <p:transition spd="slow">
    <p:wipe dir="r"/>
  </p:transition>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6" name="TextShape 1"/>
          <p:cNvSpPr txBox="1"/>
          <p:nvPr/>
        </p:nvSpPr>
        <p:spPr>
          <a:xfrm>
            <a:off x="0" y="6356520"/>
            <a:ext cx="2742840" cy="364680"/>
          </a:xfrm>
          <a:prstGeom prst="rect">
            <a:avLst/>
          </a:prstGeom>
          <a:noFill/>
          <a:ln>
            <a:noFill/>
          </a:ln>
        </p:spPr>
        <p:txBody>
          <a:bodyPr anchor="ctr">
            <a:noAutofit/>
          </a:bodyPr>
          <a:p>
            <a:pPr>
              <a:lnSpc>
                <a:spcPct val="100000"/>
              </a:lnSpc>
            </a:pPr>
            <a:fld id="{E516FEA3-F7C3-4772-B89A-3F41778023B6}" type="datetime1">
              <a:rPr b="0" lang="ru-RU" sz="1200" spc="-1" strike="noStrike">
                <a:solidFill>
                  <a:srgbClr val="ffffff"/>
                </a:solidFill>
                <a:latin typeface="SamsungOne 450C"/>
              </a:rPr>
              <a:t>29.09.2023</a:t>
            </a:fld>
            <a:endParaRPr b="0" lang="ru-RU" sz="1200" spc="-1" strike="noStrike">
              <a:latin typeface="Times New Roman"/>
            </a:endParaRPr>
          </a:p>
        </p:txBody>
      </p:sp>
      <p:sp>
        <p:nvSpPr>
          <p:cNvPr id="467" name="TextShape 2"/>
          <p:cNvSpPr txBox="1"/>
          <p:nvPr/>
        </p:nvSpPr>
        <p:spPr>
          <a:xfrm>
            <a:off x="9448920" y="6356520"/>
            <a:ext cx="2742840" cy="364680"/>
          </a:xfrm>
          <a:prstGeom prst="rect">
            <a:avLst/>
          </a:prstGeom>
          <a:noFill/>
          <a:ln>
            <a:noFill/>
          </a:ln>
        </p:spPr>
        <p:txBody>
          <a:bodyPr anchor="ctr">
            <a:noAutofit/>
          </a:bodyPr>
          <a:p>
            <a:pPr algn="r">
              <a:lnSpc>
                <a:spcPct val="100000"/>
              </a:lnSpc>
            </a:pPr>
            <a:fld id="{8EB09B05-4B09-474B-8565-BBA6CC8D55AD}" type="slidenum">
              <a:rPr b="0" lang="ru-RU" sz="1200" spc="-1" strike="noStrike">
                <a:solidFill>
                  <a:srgbClr val="ffffff"/>
                </a:solidFill>
                <a:latin typeface="SamsungOne 450C"/>
              </a:rPr>
              <a:t>&lt;номер&gt;</a:t>
            </a:fld>
            <a:endParaRPr b="0" lang="ru-RU" sz="1200" spc="-1" strike="noStrike">
              <a:latin typeface="Times New Roman"/>
            </a:endParaRPr>
          </a:p>
        </p:txBody>
      </p:sp>
      <p:pic>
        <p:nvPicPr>
          <p:cNvPr id="468" name="Рисунок 4" descr=""/>
          <p:cNvPicPr/>
          <p:nvPr/>
        </p:nvPicPr>
        <p:blipFill>
          <a:blip r:embed="rId1"/>
          <a:stretch/>
        </p:blipFill>
        <p:spPr>
          <a:xfrm>
            <a:off x="9576000" y="6342120"/>
            <a:ext cx="2479320" cy="379080"/>
          </a:xfrm>
          <a:prstGeom prst="rect">
            <a:avLst/>
          </a:prstGeom>
          <a:ln>
            <a:noFill/>
          </a:ln>
        </p:spPr>
      </p:pic>
      <p:sp>
        <p:nvSpPr>
          <p:cNvPr id="469" name="TextShape 3"/>
          <p:cNvSpPr txBox="1"/>
          <p:nvPr/>
        </p:nvSpPr>
        <p:spPr>
          <a:xfrm>
            <a:off x="2448000" y="2547720"/>
            <a:ext cx="7272000" cy="1340280"/>
          </a:xfrm>
          <a:prstGeom prst="rect">
            <a:avLst/>
          </a:prstGeom>
          <a:noFill/>
          <a:ln>
            <a:noFill/>
          </a:ln>
        </p:spPr>
        <p:txBody>
          <a:bodyPr lIns="90000" rIns="90000" tIns="45000" bIns="45000">
            <a:spAutoFit/>
          </a:bodyPr>
          <a:p>
            <a:r>
              <a:rPr b="0" lang="ru-RU" sz="4400" spc="-1" strike="noStrike">
                <a:latin typeface="Arial"/>
              </a:rPr>
              <a:t>Спасибо за внимание !</a:t>
            </a:r>
            <a:endParaRPr b="0" lang="ru-RU" sz="4400" spc="-1" strike="noStrike">
              <a:latin typeface="Arial"/>
            </a:endParaRPr>
          </a:p>
        </p:txBody>
      </p:sp>
    </p:spTree>
  </p:cSld>
  <p:transition spd="slow">
    <p:wipe dir="r"/>
  </p:transition>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6" name="TextShape 1"/>
          <p:cNvSpPr txBox="1"/>
          <p:nvPr/>
        </p:nvSpPr>
        <p:spPr>
          <a:xfrm>
            <a:off x="1523880" y="3129840"/>
            <a:ext cx="9143640" cy="1360440"/>
          </a:xfrm>
          <a:prstGeom prst="rect">
            <a:avLst/>
          </a:prstGeom>
          <a:noFill/>
          <a:ln>
            <a:noFill/>
          </a:ln>
        </p:spPr>
        <p:txBody>
          <a:bodyPr anchor="b">
            <a:normAutofit/>
          </a:bodyPr>
          <a:p>
            <a:pPr algn="ctr">
              <a:lnSpc>
                <a:spcPct val="80000"/>
              </a:lnSpc>
            </a:pPr>
            <a:r>
              <a:rPr b="1" lang="ru-RU" sz="6000" spc="-1" strike="noStrike">
                <a:solidFill>
                  <a:srgbClr val="ffffff"/>
                </a:solidFill>
                <a:latin typeface="SamsungOne 800C"/>
              </a:rPr>
              <a:t>Тема:</a:t>
            </a:r>
            <a:endParaRPr b="0" lang="ru-RU" sz="6000" spc="-1" strike="noStrike">
              <a:solidFill>
                <a:srgbClr val="ffffff"/>
              </a:solidFill>
              <a:latin typeface="SamsungOne 450C"/>
            </a:endParaRPr>
          </a:p>
        </p:txBody>
      </p:sp>
      <p:sp>
        <p:nvSpPr>
          <p:cNvPr id="387" name="TextShape 2"/>
          <p:cNvSpPr txBox="1"/>
          <p:nvPr/>
        </p:nvSpPr>
        <p:spPr>
          <a:xfrm>
            <a:off x="1523880" y="4582440"/>
            <a:ext cx="9143640" cy="865800"/>
          </a:xfrm>
          <a:prstGeom prst="rect">
            <a:avLst/>
          </a:prstGeom>
          <a:noFill/>
          <a:ln>
            <a:noFill/>
          </a:ln>
        </p:spPr>
        <p:txBody>
          <a:bodyPr>
            <a:noAutofit/>
          </a:bodyPr>
          <a:p>
            <a:pPr algn="ctr">
              <a:lnSpc>
                <a:spcPct val="90000"/>
              </a:lnSpc>
              <a:spcBef>
                <a:spcPts val="1001"/>
              </a:spcBef>
            </a:pPr>
            <a:r>
              <a:rPr b="0" lang="ru-RU" sz="2400" spc="-1" strike="noStrike">
                <a:solidFill>
                  <a:srgbClr val="ffffff"/>
                </a:solidFill>
                <a:latin typeface="SamsungOne 450C"/>
              </a:rPr>
              <a:t>Создать аналог игры «Scrabble».</a:t>
            </a:r>
            <a:endParaRPr b="0" lang="ru-RU" sz="2400" spc="-1" strike="noStrike">
              <a:latin typeface="Arial"/>
            </a:endParaRPr>
          </a:p>
        </p:txBody>
      </p:sp>
      <p:sp>
        <p:nvSpPr>
          <p:cNvPr id="388" name="TextShape 3"/>
          <p:cNvSpPr txBox="1"/>
          <p:nvPr/>
        </p:nvSpPr>
        <p:spPr>
          <a:xfrm>
            <a:off x="838080" y="6356520"/>
            <a:ext cx="2742840" cy="364680"/>
          </a:xfrm>
          <a:prstGeom prst="rect">
            <a:avLst/>
          </a:prstGeom>
          <a:noFill/>
          <a:ln>
            <a:noFill/>
          </a:ln>
        </p:spPr>
        <p:txBody>
          <a:bodyPr anchor="ctr">
            <a:noAutofit/>
          </a:bodyPr>
          <a:p>
            <a:pPr>
              <a:lnSpc>
                <a:spcPct val="100000"/>
              </a:lnSpc>
            </a:pPr>
            <a:fld id="{A2FBDEC9-0EFD-4F5B-8262-CCB30AD5A241}" type="datetime1">
              <a:rPr b="0" lang="ru-RU" sz="1200" spc="-1" strike="noStrike">
                <a:solidFill>
                  <a:srgbClr val="ffffff"/>
                </a:solidFill>
                <a:latin typeface="SamsungOne 450C"/>
              </a:rPr>
              <a:t>29.09.2023</a:t>
            </a:fld>
            <a:endParaRPr b="0" lang="ru-RU" sz="1200" spc="-1" strike="noStrike">
              <a:latin typeface="Times New Roman"/>
            </a:endParaRPr>
          </a:p>
        </p:txBody>
      </p:sp>
      <p:sp>
        <p:nvSpPr>
          <p:cNvPr id="389" name="TextShape 4"/>
          <p:cNvSpPr txBox="1"/>
          <p:nvPr/>
        </p:nvSpPr>
        <p:spPr>
          <a:xfrm>
            <a:off x="8610480" y="6356520"/>
            <a:ext cx="2742840" cy="364680"/>
          </a:xfrm>
          <a:prstGeom prst="rect">
            <a:avLst/>
          </a:prstGeom>
          <a:noFill/>
          <a:ln>
            <a:noFill/>
          </a:ln>
        </p:spPr>
        <p:txBody>
          <a:bodyPr anchor="ctr">
            <a:noAutofit/>
          </a:bodyPr>
          <a:p>
            <a:pPr algn="r">
              <a:lnSpc>
                <a:spcPct val="100000"/>
              </a:lnSpc>
            </a:pPr>
            <a:fld id="{27325F39-8822-46E2-9A33-983CAE024C31}" type="slidenum">
              <a:rPr b="0" lang="ru-RU" sz="1200" spc="-1" strike="noStrike">
                <a:solidFill>
                  <a:srgbClr val="ffffff"/>
                </a:solidFill>
                <a:latin typeface="SamsungOne 450C"/>
              </a:rPr>
              <a:t>2</a:t>
            </a:fld>
            <a:endParaRPr b="0" lang="ru-RU" sz="1200" spc="-1" strike="noStrike">
              <a:latin typeface="Times New Roman"/>
            </a:endParaRPr>
          </a:p>
        </p:txBody>
      </p:sp>
    </p:spTree>
  </p:cSld>
  <p:transition spd="slow">
    <p:wipe dir="r"/>
  </p:transition>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0" name="TextShape 1"/>
          <p:cNvSpPr txBox="1"/>
          <p:nvPr/>
        </p:nvSpPr>
        <p:spPr>
          <a:xfrm>
            <a:off x="822600" y="101520"/>
            <a:ext cx="9257400" cy="690480"/>
          </a:xfrm>
          <a:prstGeom prst="rect">
            <a:avLst/>
          </a:prstGeom>
          <a:noFill/>
          <a:ln>
            <a:noFill/>
          </a:ln>
        </p:spPr>
        <p:txBody>
          <a:bodyPr anchor="ctr">
            <a:noAutofit/>
          </a:bodyPr>
          <a:p>
            <a:pPr>
              <a:lnSpc>
                <a:spcPct val="80000"/>
              </a:lnSpc>
            </a:pPr>
            <a:r>
              <a:rPr b="0" lang="ru-RU" sz="3200" spc="-1" strike="noStrike">
                <a:solidFill>
                  <a:srgbClr val="ffffff"/>
                </a:solidFill>
                <a:latin typeface="SamsungOne 800C"/>
              </a:rPr>
              <a:t>Правила</a:t>
            </a:r>
            <a:endParaRPr b="0" lang="ru-RU" sz="3200" spc="-1" strike="noStrike">
              <a:solidFill>
                <a:srgbClr val="ffffff"/>
              </a:solidFill>
              <a:latin typeface="SamsungOne 450C"/>
            </a:endParaRPr>
          </a:p>
        </p:txBody>
      </p:sp>
      <p:grpSp>
        <p:nvGrpSpPr>
          <p:cNvPr id="391" name="Group 2"/>
          <p:cNvGrpSpPr/>
          <p:nvPr/>
        </p:nvGrpSpPr>
        <p:grpSpPr>
          <a:xfrm>
            <a:off x="10451520" y="3983400"/>
            <a:ext cx="130320" cy="562680"/>
            <a:chOff x="10451520" y="3983400"/>
            <a:chExt cx="130320" cy="562680"/>
          </a:xfrm>
        </p:grpSpPr>
        <p:sp>
          <p:nvSpPr>
            <p:cNvPr id="392" name="CustomShape 3"/>
            <p:cNvSpPr/>
            <p:nvPr/>
          </p:nvSpPr>
          <p:spPr>
            <a:xfrm>
              <a:off x="10451520" y="3983400"/>
              <a:ext cx="130320" cy="13032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p:style>
        </p:sp>
        <p:sp>
          <p:nvSpPr>
            <p:cNvPr id="393" name="CustomShape 4"/>
            <p:cNvSpPr/>
            <p:nvPr/>
          </p:nvSpPr>
          <p:spPr>
            <a:xfrm>
              <a:off x="10451520" y="4208760"/>
              <a:ext cx="130320" cy="13032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p:style>
        </p:sp>
        <p:sp>
          <p:nvSpPr>
            <p:cNvPr id="394" name="CustomShape 5"/>
            <p:cNvSpPr/>
            <p:nvPr/>
          </p:nvSpPr>
          <p:spPr>
            <a:xfrm>
              <a:off x="10451520" y="4415760"/>
              <a:ext cx="130320" cy="13032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p:style>
        </p:sp>
      </p:grpSp>
      <p:sp>
        <p:nvSpPr>
          <p:cNvPr id="395" name="TextShape 6"/>
          <p:cNvSpPr txBox="1"/>
          <p:nvPr/>
        </p:nvSpPr>
        <p:spPr>
          <a:xfrm>
            <a:off x="72000" y="580320"/>
            <a:ext cx="12120120" cy="5971680"/>
          </a:xfrm>
          <a:prstGeom prst="rect">
            <a:avLst/>
          </a:prstGeom>
          <a:noFill/>
          <a:ln>
            <a:noFill/>
          </a:ln>
        </p:spPr>
        <p:txBody>
          <a:bodyPr lIns="90000" rIns="90000" tIns="45000" bIns="45000">
            <a:spAutoFit/>
          </a:bodyPr>
          <a:p>
            <a:r>
              <a:rPr b="0" lang="ru-RU" sz="2400" spc="-1" strike="noStrike">
                <a:solidFill>
                  <a:srgbClr val="a9b7c6"/>
                </a:solidFill>
                <a:latin typeface="JetBrains Mono"/>
                <a:ea typeface="JetBrains Mono"/>
              </a:rPr>
              <a:t>Эта игра представляет собой поле </a:t>
            </a:r>
            <a:r>
              <a:rPr b="0" lang="ru-RU" sz="2400" spc="-1" strike="noStrike">
                <a:solidFill>
                  <a:srgbClr val="6897bb"/>
                </a:solidFill>
                <a:latin typeface="JetBrains Mono"/>
                <a:ea typeface="JetBrains Mono"/>
              </a:rPr>
              <a:t>15 </a:t>
            </a:r>
            <a:r>
              <a:rPr b="0" lang="ru-RU" sz="2400" spc="-1" strike="noStrike">
                <a:solidFill>
                  <a:srgbClr val="a9b7c6"/>
                </a:solidFill>
                <a:latin typeface="JetBrains Mono"/>
                <a:ea typeface="JetBrains Mono"/>
              </a:rPr>
              <a:t>на </a:t>
            </a:r>
            <a:r>
              <a:rPr b="0" lang="ru-RU" sz="2400" spc="-1" strike="noStrike">
                <a:solidFill>
                  <a:srgbClr val="6897bb"/>
                </a:solidFill>
                <a:latin typeface="JetBrains Mono"/>
                <a:ea typeface="JetBrains Mono"/>
              </a:rPr>
              <a:t>15 </a:t>
            </a:r>
            <a:r>
              <a:rPr b="0" lang="ru-RU" sz="2400" spc="-1" strike="noStrike">
                <a:solidFill>
                  <a:srgbClr val="a9b7c6"/>
                </a:solidFill>
                <a:latin typeface="JetBrains Mono"/>
                <a:ea typeface="JetBrains Mono"/>
              </a:rPr>
              <a:t>и набор фишек с изображениями букв . Игроки должны по очереди выкладывать фишки на поле собирая из них слова при этом: любая последовательность букв должна являться словом, нельзя собирать два одинаковых слова, после каждого хода игроки добирают фишки до семи. Также игроки имеют право заменить любое количество своих фишек на такое же количество случайных фишек из пула.</a:t>
            </a:r>
            <a:br/>
            <a:r>
              <a:rPr b="0" lang="ru-RU" sz="2400" spc="-1" strike="noStrike">
                <a:solidFill>
                  <a:srgbClr val="a9b7c6"/>
                </a:solidFill>
                <a:latin typeface="JetBrains Mono"/>
                <a:ea typeface="JetBrains Mono"/>
              </a:rPr>
              <a:t>У каждой фишки есть своё значение когда игрок заканчивает ход значение всех фишек добавляется к счёту игрока. При выставлении фишек на клетки поля отмеченные особым цветом счёт буквы или счёт всего слова(в зависимости от цвета) будет  меняться При выставлении на голубую фишку счёт буквы удваивается </a:t>
            </a:r>
            <a:r>
              <a:rPr b="0" lang="ru-RU" sz="2400" spc="-1" strike="noStrike">
                <a:solidFill>
                  <a:srgbClr val="cc7832"/>
                </a:solidFill>
                <a:latin typeface="JetBrains Mono"/>
                <a:ea typeface="JetBrains Mono"/>
              </a:rPr>
              <a:t>, </a:t>
            </a:r>
            <a:r>
              <a:rPr b="0" lang="ru-RU" sz="2400" spc="-1" strike="noStrike">
                <a:solidFill>
                  <a:srgbClr val="a9b7c6"/>
                </a:solidFill>
                <a:latin typeface="JetBrains Mono"/>
                <a:ea typeface="JetBrains Mono"/>
              </a:rPr>
              <a:t>на синюю утраивается </a:t>
            </a:r>
            <a:r>
              <a:rPr b="0" lang="ru-RU" sz="2400" spc="-1" strike="noStrike">
                <a:solidFill>
                  <a:srgbClr val="cc7832"/>
                </a:solidFill>
                <a:latin typeface="JetBrains Mono"/>
                <a:ea typeface="JetBrains Mono"/>
              </a:rPr>
              <a:t>, </a:t>
            </a:r>
            <a:r>
              <a:rPr b="0" lang="ru-RU" sz="2400" spc="-1" strike="noStrike">
                <a:solidFill>
                  <a:srgbClr val="a9b7c6"/>
                </a:solidFill>
                <a:latin typeface="JetBrains Mono"/>
                <a:ea typeface="JetBrains Mono"/>
              </a:rPr>
              <a:t>на розовую счёт всего слова удваивается </a:t>
            </a:r>
            <a:r>
              <a:rPr b="0" lang="ru-RU" sz="2400" spc="-1" strike="noStrike">
                <a:solidFill>
                  <a:srgbClr val="cc7832"/>
                </a:solidFill>
                <a:latin typeface="JetBrains Mono"/>
                <a:ea typeface="JetBrains Mono"/>
              </a:rPr>
              <a:t>, </a:t>
            </a:r>
            <a:r>
              <a:rPr b="0" lang="ru-RU" sz="2400" spc="-1" strike="noStrike">
                <a:solidFill>
                  <a:srgbClr val="a9b7c6"/>
                </a:solidFill>
                <a:latin typeface="JetBrains Mono"/>
                <a:ea typeface="JetBrains Mono"/>
              </a:rPr>
              <a:t>а на красную утраивается .Цель игры набрать наибольшее количество баллов до конца игры. Игра заканчивается если игроки не могут больше собрать слов или если в пуле больше нет фишек.</a:t>
            </a:r>
            <a:br/>
            <a:endParaRPr b="0" lang="ru-RU" sz="2400" spc="-1" strike="noStrike">
              <a:latin typeface="Arial"/>
            </a:endParaRPr>
          </a:p>
        </p:txBody>
      </p:sp>
    </p:spTree>
  </p:cSld>
  <p:transition spd="slow">
    <p:wipe dir="r"/>
  </p:transition>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396" name="Group 1"/>
          <p:cNvGrpSpPr/>
          <p:nvPr/>
        </p:nvGrpSpPr>
        <p:grpSpPr>
          <a:xfrm>
            <a:off x="10451520" y="3983400"/>
            <a:ext cx="130320" cy="562680"/>
            <a:chOff x="10451520" y="3983400"/>
            <a:chExt cx="130320" cy="562680"/>
          </a:xfrm>
        </p:grpSpPr>
        <p:sp>
          <p:nvSpPr>
            <p:cNvPr id="397" name="CustomShape 2"/>
            <p:cNvSpPr/>
            <p:nvPr/>
          </p:nvSpPr>
          <p:spPr>
            <a:xfrm>
              <a:off x="10451520" y="3983400"/>
              <a:ext cx="130320" cy="13032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p:style>
        </p:sp>
        <p:sp>
          <p:nvSpPr>
            <p:cNvPr id="398" name="CustomShape 3"/>
            <p:cNvSpPr/>
            <p:nvPr/>
          </p:nvSpPr>
          <p:spPr>
            <a:xfrm>
              <a:off x="10451520" y="4208760"/>
              <a:ext cx="130320" cy="13032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p:style>
        </p:sp>
        <p:sp>
          <p:nvSpPr>
            <p:cNvPr id="399" name="CustomShape 4"/>
            <p:cNvSpPr/>
            <p:nvPr/>
          </p:nvSpPr>
          <p:spPr>
            <a:xfrm>
              <a:off x="10451520" y="4415760"/>
              <a:ext cx="130320" cy="13032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p:style>
        </p:sp>
      </p:grpSp>
      <p:sp>
        <p:nvSpPr>
          <p:cNvPr id="400" name="TextShape 5"/>
          <p:cNvSpPr txBox="1"/>
          <p:nvPr/>
        </p:nvSpPr>
        <p:spPr>
          <a:xfrm>
            <a:off x="29160" y="0"/>
            <a:ext cx="12282840" cy="2138400"/>
          </a:xfrm>
          <a:prstGeom prst="rect">
            <a:avLst/>
          </a:prstGeom>
          <a:noFill/>
          <a:ln>
            <a:noFill/>
          </a:ln>
        </p:spPr>
        <p:txBody>
          <a:bodyPr lIns="90000" rIns="90000" tIns="45000" bIns="45000">
            <a:spAutoFit/>
          </a:bodyPr>
          <a:p>
            <a:r>
              <a:rPr b="0" lang="ru-RU" sz="1800" spc="-1" strike="noStrike">
                <a:latin typeface="Arial"/>
              </a:rPr>
              <a:t>При запуске мы видим главное меню (основную активность) . </a:t>
            </a:r>
            <a:endParaRPr b="0" lang="ru-RU" sz="1800" spc="-1" strike="noStrike">
              <a:latin typeface="Arial"/>
            </a:endParaRPr>
          </a:p>
          <a:p>
            <a:r>
              <a:rPr b="0" lang="ru-RU" sz="1800" spc="-1" strike="noStrike">
                <a:latin typeface="Arial"/>
              </a:rPr>
              <a:t>В нём есть 3 кнопки (правила, счёт , запуск новой игры):</a:t>
            </a:r>
            <a:endParaRPr b="0" lang="ru-RU" sz="1800" spc="-1" strike="noStrike">
              <a:latin typeface="Arial"/>
            </a:endParaRPr>
          </a:p>
          <a:p>
            <a:r>
              <a:rPr b="0" lang="ru-RU" sz="1800" spc="-1" strike="noStrike">
                <a:latin typeface="Arial"/>
              </a:rPr>
              <a:t>первая показывает диалоговое окно с правилами .</a:t>
            </a:r>
            <a:endParaRPr b="0" lang="ru-RU" sz="1800" spc="-1" strike="noStrike">
              <a:latin typeface="Arial"/>
            </a:endParaRPr>
          </a:p>
          <a:p>
            <a:r>
              <a:rPr b="0" lang="ru-RU" sz="1800" spc="-1" strike="noStrike">
                <a:latin typeface="Arial"/>
              </a:rPr>
              <a:t>Вторая показывает диалоговое окно со  счётом предыдущих игр которая берёт их из отдельной базы данных </a:t>
            </a:r>
            <a:endParaRPr b="0" lang="ru-RU" sz="1800" spc="-1" strike="noStrike">
              <a:latin typeface="Arial"/>
            </a:endParaRPr>
          </a:p>
          <a:p>
            <a:r>
              <a:rPr b="0" lang="ru-RU" sz="1800" spc="-1" strike="noStrike">
                <a:latin typeface="Arial"/>
              </a:rPr>
              <a:t>третья запускает новую игру при помощи intent-а </a:t>
            </a:r>
            <a:endParaRPr b="0" lang="ru-RU" sz="1800" spc="-1" strike="noStrike">
              <a:latin typeface="Arial"/>
            </a:endParaRPr>
          </a:p>
          <a:p>
            <a:endParaRPr b="0" lang="ru-RU" sz="1800" spc="-1" strike="noStrike">
              <a:latin typeface="Arial"/>
            </a:endParaRPr>
          </a:p>
        </p:txBody>
      </p:sp>
      <p:pic>
        <p:nvPicPr>
          <p:cNvPr id="401" name="" descr=""/>
          <p:cNvPicPr/>
          <p:nvPr/>
        </p:nvPicPr>
        <p:blipFill>
          <a:blip r:embed="rId1"/>
          <a:stretch/>
        </p:blipFill>
        <p:spPr>
          <a:xfrm>
            <a:off x="29160" y="1584000"/>
            <a:ext cx="2346840" cy="5328000"/>
          </a:xfrm>
          <a:prstGeom prst="rect">
            <a:avLst/>
          </a:prstGeom>
          <a:ln>
            <a:noFill/>
          </a:ln>
        </p:spPr>
      </p:pic>
      <p:pic>
        <p:nvPicPr>
          <p:cNvPr id="402" name="" descr=""/>
          <p:cNvPicPr/>
          <p:nvPr/>
        </p:nvPicPr>
        <p:blipFill>
          <a:blip r:embed="rId2"/>
          <a:stretch/>
        </p:blipFill>
        <p:spPr>
          <a:xfrm>
            <a:off x="2404080" y="1512000"/>
            <a:ext cx="2419920" cy="5403600"/>
          </a:xfrm>
          <a:prstGeom prst="rect">
            <a:avLst/>
          </a:prstGeom>
          <a:ln>
            <a:noFill/>
          </a:ln>
        </p:spPr>
      </p:pic>
      <p:pic>
        <p:nvPicPr>
          <p:cNvPr id="403" name="" descr=""/>
          <p:cNvPicPr/>
          <p:nvPr/>
        </p:nvPicPr>
        <p:blipFill>
          <a:blip r:embed="rId3"/>
          <a:stretch/>
        </p:blipFill>
        <p:spPr>
          <a:xfrm>
            <a:off x="4813200" y="1512000"/>
            <a:ext cx="2746800" cy="5346000"/>
          </a:xfrm>
          <a:prstGeom prst="rect">
            <a:avLst/>
          </a:prstGeom>
          <a:ln>
            <a:noFill/>
          </a:ln>
        </p:spPr>
      </p:pic>
    </p:spTree>
  </p:cSld>
  <p:transition spd="slow">
    <p:wipe dir="r"/>
  </p:transition>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4" name="TextShape 1"/>
          <p:cNvSpPr txBox="1"/>
          <p:nvPr/>
        </p:nvSpPr>
        <p:spPr>
          <a:xfrm>
            <a:off x="838080" y="365040"/>
            <a:ext cx="9257400" cy="690480"/>
          </a:xfrm>
          <a:prstGeom prst="rect">
            <a:avLst/>
          </a:prstGeom>
          <a:noFill/>
          <a:ln>
            <a:noFill/>
          </a:ln>
        </p:spPr>
        <p:txBody>
          <a:bodyPr anchor="ctr">
            <a:noAutofit/>
          </a:bodyPr>
          <a:p>
            <a:endParaRPr b="0" lang="ru-RU" sz="1800" spc="-1" strike="noStrike">
              <a:solidFill>
                <a:srgbClr val="ffffff"/>
              </a:solidFill>
              <a:latin typeface="SamsungOne 450C"/>
            </a:endParaRPr>
          </a:p>
        </p:txBody>
      </p:sp>
      <p:grpSp>
        <p:nvGrpSpPr>
          <p:cNvPr id="405" name="Group 2"/>
          <p:cNvGrpSpPr/>
          <p:nvPr/>
        </p:nvGrpSpPr>
        <p:grpSpPr>
          <a:xfrm>
            <a:off x="10451520" y="3983400"/>
            <a:ext cx="130320" cy="562680"/>
            <a:chOff x="10451520" y="3983400"/>
            <a:chExt cx="130320" cy="562680"/>
          </a:xfrm>
        </p:grpSpPr>
        <p:sp>
          <p:nvSpPr>
            <p:cNvPr id="406" name="CustomShape 3"/>
            <p:cNvSpPr/>
            <p:nvPr/>
          </p:nvSpPr>
          <p:spPr>
            <a:xfrm>
              <a:off x="10451520" y="3983400"/>
              <a:ext cx="130320" cy="13032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p:style>
        </p:sp>
        <p:sp>
          <p:nvSpPr>
            <p:cNvPr id="407" name="CustomShape 4"/>
            <p:cNvSpPr/>
            <p:nvPr/>
          </p:nvSpPr>
          <p:spPr>
            <a:xfrm>
              <a:off x="10451520" y="4208760"/>
              <a:ext cx="130320" cy="13032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p:style>
        </p:sp>
        <p:sp>
          <p:nvSpPr>
            <p:cNvPr id="408" name="CustomShape 5"/>
            <p:cNvSpPr/>
            <p:nvPr/>
          </p:nvSpPr>
          <p:spPr>
            <a:xfrm>
              <a:off x="10451520" y="4415760"/>
              <a:ext cx="130320" cy="13032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p:style>
        </p:sp>
      </p:grpSp>
      <p:sp>
        <p:nvSpPr>
          <p:cNvPr id="409" name="TextShape 6"/>
          <p:cNvSpPr txBox="1"/>
          <p:nvPr/>
        </p:nvSpPr>
        <p:spPr>
          <a:xfrm>
            <a:off x="288000" y="1152000"/>
            <a:ext cx="12096000" cy="602280"/>
          </a:xfrm>
          <a:prstGeom prst="rect">
            <a:avLst/>
          </a:prstGeom>
          <a:noFill/>
          <a:ln>
            <a:noFill/>
          </a:ln>
        </p:spPr>
        <p:txBody>
          <a:bodyPr lIns="90000" rIns="90000" tIns="45000" bIns="45000">
            <a:spAutoFit/>
          </a:bodyPr>
          <a:p>
            <a:r>
              <a:rPr b="0" lang="ru-RU" sz="1800" spc="-1" strike="noStrike">
                <a:latin typeface="Arial"/>
              </a:rPr>
              <a:t>Я написал отдельный класс ScoreDataBaseHelper для создания в нём базы данных для хранения в ней счетов игроков</a:t>
            </a:r>
            <a:endParaRPr b="0" lang="ru-RU" sz="1800" spc="-1" strike="noStrike">
              <a:latin typeface="Arial"/>
            </a:endParaRPr>
          </a:p>
        </p:txBody>
      </p:sp>
      <p:pic>
        <p:nvPicPr>
          <p:cNvPr id="410" name="" descr=""/>
          <p:cNvPicPr/>
          <p:nvPr/>
        </p:nvPicPr>
        <p:blipFill>
          <a:blip r:embed="rId1"/>
          <a:stretch/>
        </p:blipFill>
        <p:spPr>
          <a:xfrm>
            <a:off x="2697120" y="1584000"/>
            <a:ext cx="6552720" cy="5328000"/>
          </a:xfrm>
          <a:prstGeom prst="rect">
            <a:avLst/>
          </a:prstGeom>
          <a:ln>
            <a:noFill/>
          </a:ln>
        </p:spPr>
      </p:pic>
    </p:spTree>
  </p:cSld>
  <p:transition spd="slow">
    <p:wipe dir="r"/>
  </p:transition>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411" name="Group 1"/>
          <p:cNvGrpSpPr/>
          <p:nvPr/>
        </p:nvGrpSpPr>
        <p:grpSpPr>
          <a:xfrm>
            <a:off x="10451520" y="3983400"/>
            <a:ext cx="130320" cy="562680"/>
            <a:chOff x="10451520" y="3983400"/>
            <a:chExt cx="130320" cy="562680"/>
          </a:xfrm>
        </p:grpSpPr>
        <p:sp>
          <p:nvSpPr>
            <p:cNvPr id="412" name="CustomShape 2"/>
            <p:cNvSpPr/>
            <p:nvPr/>
          </p:nvSpPr>
          <p:spPr>
            <a:xfrm>
              <a:off x="10451520" y="3983400"/>
              <a:ext cx="130320" cy="13032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p:style>
        </p:sp>
        <p:sp>
          <p:nvSpPr>
            <p:cNvPr id="413" name="CustomShape 3"/>
            <p:cNvSpPr/>
            <p:nvPr/>
          </p:nvSpPr>
          <p:spPr>
            <a:xfrm>
              <a:off x="10451520" y="4208760"/>
              <a:ext cx="130320" cy="13032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p:style>
        </p:sp>
        <p:sp>
          <p:nvSpPr>
            <p:cNvPr id="414" name="CustomShape 4"/>
            <p:cNvSpPr/>
            <p:nvPr/>
          </p:nvSpPr>
          <p:spPr>
            <a:xfrm>
              <a:off x="10451520" y="4415760"/>
              <a:ext cx="130320" cy="13032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p:style>
        </p:sp>
      </p:grpSp>
      <p:sp>
        <p:nvSpPr>
          <p:cNvPr id="415" name="TextShape 5"/>
          <p:cNvSpPr txBox="1"/>
          <p:nvPr/>
        </p:nvSpPr>
        <p:spPr>
          <a:xfrm>
            <a:off x="0" y="0"/>
            <a:ext cx="12192120" cy="6858000"/>
          </a:xfrm>
          <a:prstGeom prst="rect">
            <a:avLst/>
          </a:prstGeom>
          <a:noFill/>
          <a:ln>
            <a:noFill/>
          </a:ln>
        </p:spPr>
        <p:txBody>
          <a:bodyPr lIns="90000" rIns="90000" tIns="45000" bIns="45000">
            <a:spAutoFit/>
          </a:bodyPr>
          <a:p>
            <a:r>
              <a:rPr b="0" lang="ru-RU" sz="1800" spc="-1" strike="noStrike">
                <a:latin typeface="Arial"/>
              </a:rPr>
              <a:t>перед нами поле 15 на 15 и семь фишек с буквами поле </a:t>
            </a:r>
            <a:endParaRPr b="0" lang="ru-RU" sz="1800" spc="-1" strike="noStrike">
              <a:latin typeface="Arial"/>
            </a:endParaRPr>
          </a:p>
          <a:p>
            <a:r>
              <a:rPr b="0" lang="ru-RU" sz="1800" spc="-1" strike="noStrike">
                <a:latin typeface="Arial"/>
              </a:rPr>
              <a:t>представляет собой gridlayout  заполненный фишками -- textView которые создаются в методе createTile поле с фишками игроков также представляют собой два gridlayoutа которые заполняются в методе addRandomTiles который создаёт 7 фишек при помощи метода </a:t>
            </a:r>
            <a:endParaRPr b="0" lang="ru-RU" sz="1800" spc="-1" strike="noStrike">
              <a:latin typeface="Arial"/>
            </a:endParaRPr>
          </a:p>
          <a:p>
            <a:r>
              <a:rPr b="0" lang="ru-RU" sz="1800" spc="-1" strike="noStrike">
                <a:latin typeface="Arial"/>
              </a:rPr>
              <a:t> </a:t>
            </a:r>
            <a:r>
              <a:rPr b="0" lang="ru-RU" sz="1800" spc="-1" strike="noStrike">
                <a:latin typeface="Arial"/>
              </a:rPr>
              <a:t>createTile они могут  принимать значение буквы и отображать его мы можем перемещать их на поле собирая слова и обратно также вместо собирания слов на поле мы можем нажать на кнопку заменить буквы</a:t>
            </a:r>
            <a:endParaRPr b="0" lang="ru-RU" sz="1800" spc="-1" strike="noStrike">
              <a:latin typeface="Arial"/>
            </a:endParaRPr>
          </a:p>
          <a:p>
            <a:r>
              <a:rPr b="0" lang="ru-RU" sz="1800" spc="-1" strike="noStrike">
                <a:latin typeface="Arial"/>
              </a:rPr>
              <a:t>в случае если игрок уже выставил фишку на поле кнопка заменить буквы становиться невидимой и появляется кнопка ок , но если игрок снова вернёт фишку к себе кнопка заменить буквы станет видимой а </a:t>
            </a:r>
            <a:endParaRPr b="0" lang="ru-RU" sz="1800" spc="-1" strike="noStrike">
              <a:latin typeface="Arial"/>
            </a:endParaRPr>
          </a:p>
          <a:p>
            <a:r>
              <a:rPr b="0" lang="ru-RU" sz="1800" spc="-1" strike="noStrike">
                <a:latin typeface="Arial"/>
              </a:rPr>
              <a:t>кнопка ок нет .</a:t>
            </a:r>
            <a:endParaRPr b="0" lang="ru-RU" sz="1800" spc="-1" strike="noStrike">
              <a:latin typeface="Arial"/>
            </a:endParaRPr>
          </a:p>
        </p:txBody>
      </p:sp>
      <p:pic>
        <p:nvPicPr>
          <p:cNvPr id="416" name="" descr=""/>
          <p:cNvPicPr/>
          <p:nvPr/>
        </p:nvPicPr>
        <p:blipFill>
          <a:blip r:embed="rId1"/>
          <a:stretch/>
        </p:blipFill>
        <p:spPr>
          <a:xfrm>
            <a:off x="4856040" y="2952000"/>
            <a:ext cx="7272720" cy="3906000"/>
          </a:xfrm>
          <a:prstGeom prst="rect">
            <a:avLst/>
          </a:prstGeom>
          <a:ln>
            <a:noFill/>
          </a:ln>
        </p:spPr>
      </p:pic>
      <p:pic>
        <p:nvPicPr>
          <p:cNvPr id="417" name="" descr=""/>
          <p:cNvPicPr/>
          <p:nvPr/>
        </p:nvPicPr>
        <p:blipFill>
          <a:blip r:embed="rId2"/>
          <a:stretch/>
        </p:blipFill>
        <p:spPr>
          <a:xfrm>
            <a:off x="2448000" y="2304000"/>
            <a:ext cx="2232000" cy="4554000"/>
          </a:xfrm>
          <a:prstGeom prst="rect">
            <a:avLst/>
          </a:prstGeom>
          <a:ln>
            <a:noFill/>
          </a:ln>
        </p:spPr>
      </p:pic>
      <p:pic>
        <p:nvPicPr>
          <p:cNvPr id="418" name="" descr=""/>
          <p:cNvPicPr/>
          <p:nvPr/>
        </p:nvPicPr>
        <p:blipFill>
          <a:blip r:embed="rId3"/>
          <a:stretch/>
        </p:blipFill>
        <p:spPr>
          <a:xfrm>
            <a:off x="0" y="2304000"/>
            <a:ext cx="2426040" cy="4539600"/>
          </a:xfrm>
          <a:prstGeom prst="rect">
            <a:avLst/>
          </a:prstGeom>
          <a:ln>
            <a:noFill/>
          </a:ln>
        </p:spPr>
      </p:pic>
    </p:spTree>
  </p:cSld>
  <p:transition spd="slow">
    <p:wipe dir="r"/>
  </p:transition>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9" name="TextShape 1"/>
          <p:cNvSpPr txBox="1"/>
          <p:nvPr/>
        </p:nvSpPr>
        <p:spPr>
          <a:xfrm>
            <a:off x="838080" y="365040"/>
            <a:ext cx="9257400" cy="690480"/>
          </a:xfrm>
          <a:prstGeom prst="rect">
            <a:avLst/>
          </a:prstGeom>
          <a:noFill/>
          <a:ln>
            <a:noFill/>
          </a:ln>
        </p:spPr>
        <p:txBody>
          <a:bodyPr anchor="ctr">
            <a:noAutofit/>
          </a:bodyPr>
          <a:p>
            <a:pPr>
              <a:lnSpc>
                <a:spcPct val="80000"/>
              </a:lnSpc>
            </a:pPr>
            <a:r>
              <a:rPr b="0" lang="ru-RU" sz="3200" spc="-1" strike="noStrike">
                <a:solidFill>
                  <a:srgbClr val="ffffff"/>
                </a:solidFill>
                <a:latin typeface="SamsungOne 800C"/>
              </a:rPr>
              <a:t>О перемещении</a:t>
            </a:r>
            <a:endParaRPr b="0" lang="ru-RU" sz="3200" spc="-1" strike="noStrike">
              <a:solidFill>
                <a:srgbClr val="ffffff"/>
              </a:solidFill>
              <a:latin typeface="SamsungOne 450C"/>
            </a:endParaRPr>
          </a:p>
        </p:txBody>
      </p:sp>
      <p:grpSp>
        <p:nvGrpSpPr>
          <p:cNvPr id="420" name="Group 2"/>
          <p:cNvGrpSpPr/>
          <p:nvPr/>
        </p:nvGrpSpPr>
        <p:grpSpPr>
          <a:xfrm>
            <a:off x="10451520" y="3983400"/>
            <a:ext cx="130320" cy="562680"/>
            <a:chOff x="10451520" y="3983400"/>
            <a:chExt cx="130320" cy="562680"/>
          </a:xfrm>
        </p:grpSpPr>
        <p:sp>
          <p:nvSpPr>
            <p:cNvPr id="421" name="CustomShape 3"/>
            <p:cNvSpPr/>
            <p:nvPr/>
          </p:nvSpPr>
          <p:spPr>
            <a:xfrm>
              <a:off x="10451520" y="3983400"/>
              <a:ext cx="130320" cy="13032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p:style>
        </p:sp>
        <p:sp>
          <p:nvSpPr>
            <p:cNvPr id="422" name="CustomShape 4"/>
            <p:cNvSpPr/>
            <p:nvPr/>
          </p:nvSpPr>
          <p:spPr>
            <a:xfrm>
              <a:off x="10451520" y="4208760"/>
              <a:ext cx="130320" cy="13032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p:style>
        </p:sp>
        <p:sp>
          <p:nvSpPr>
            <p:cNvPr id="423" name="CustomShape 5"/>
            <p:cNvSpPr/>
            <p:nvPr/>
          </p:nvSpPr>
          <p:spPr>
            <a:xfrm>
              <a:off x="10451520" y="4415760"/>
              <a:ext cx="130320" cy="13032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p:style>
        </p:sp>
      </p:grpSp>
      <p:sp>
        <p:nvSpPr>
          <p:cNvPr id="424" name="TextShape 6"/>
          <p:cNvSpPr txBox="1"/>
          <p:nvPr/>
        </p:nvSpPr>
        <p:spPr>
          <a:xfrm>
            <a:off x="288000" y="1080000"/>
            <a:ext cx="11736000" cy="1114200"/>
          </a:xfrm>
          <a:prstGeom prst="rect">
            <a:avLst/>
          </a:prstGeom>
          <a:noFill/>
          <a:ln>
            <a:noFill/>
          </a:ln>
        </p:spPr>
        <p:txBody>
          <a:bodyPr lIns="90000" rIns="90000" tIns="45000" bIns="45000">
            <a:spAutoFit/>
          </a:bodyPr>
          <a:p>
            <a:r>
              <a:rPr b="0" lang="ru-RU" sz="1800" spc="-1" strike="noStrike">
                <a:latin typeface="Arial"/>
              </a:rPr>
              <a:t> </a:t>
            </a:r>
            <a:r>
              <a:rPr b="0" lang="ru-RU" sz="1800" spc="-1" strike="noStrike">
                <a:latin typeface="Arial"/>
              </a:rPr>
              <a:t>пользователь может перемещать свои фишки на поле при этом фишка передаёт своё значение другой фишке на которую она попала после перемещения</a:t>
            </a:r>
            <a:endParaRPr b="0" lang="ru-RU" sz="1800" spc="-1" strike="noStrike">
              <a:latin typeface="Arial"/>
            </a:endParaRPr>
          </a:p>
          <a:p>
            <a:r>
              <a:rPr b="0" lang="ru-RU" sz="1800" spc="-1" strike="noStrike">
                <a:latin typeface="Arial"/>
              </a:rPr>
              <a:t>это происходит благодаря TileTouchListener и TileDragListener в них также есть запрет на перемещение пустых фишек а также фишек которые были найдены как слова</a:t>
            </a:r>
            <a:endParaRPr b="0" lang="ru-RU" sz="1800" spc="-1" strike="noStrike">
              <a:latin typeface="Arial"/>
            </a:endParaRPr>
          </a:p>
        </p:txBody>
      </p:sp>
      <p:pic>
        <p:nvPicPr>
          <p:cNvPr id="425" name="" descr=""/>
          <p:cNvPicPr/>
          <p:nvPr/>
        </p:nvPicPr>
        <p:blipFill>
          <a:blip r:embed="rId1"/>
          <a:stretch/>
        </p:blipFill>
        <p:spPr>
          <a:xfrm>
            <a:off x="6120000" y="2736000"/>
            <a:ext cx="6061320" cy="4150080"/>
          </a:xfrm>
          <a:prstGeom prst="rect">
            <a:avLst/>
          </a:prstGeom>
          <a:ln>
            <a:noFill/>
          </a:ln>
        </p:spPr>
      </p:pic>
      <p:pic>
        <p:nvPicPr>
          <p:cNvPr id="426" name="" descr=""/>
          <p:cNvPicPr/>
          <p:nvPr/>
        </p:nvPicPr>
        <p:blipFill>
          <a:blip r:embed="rId2"/>
          <a:stretch/>
        </p:blipFill>
        <p:spPr>
          <a:xfrm>
            <a:off x="72000" y="2736000"/>
            <a:ext cx="6048000" cy="4122000"/>
          </a:xfrm>
          <a:prstGeom prst="rect">
            <a:avLst/>
          </a:prstGeom>
          <a:ln>
            <a:noFill/>
          </a:ln>
        </p:spPr>
      </p:pic>
    </p:spTree>
  </p:cSld>
  <p:transition spd="slow">
    <p:wipe dir="r"/>
  </p:transition>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7" name="TextShape 1"/>
          <p:cNvSpPr txBox="1"/>
          <p:nvPr/>
        </p:nvSpPr>
        <p:spPr>
          <a:xfrm>
            <a:off x="838080" y="29520"/>
            <a:ext cx="9257400" cy="690480"/>
          </a:xfrm>
          <a:prstGeom prst="rect">
            <a:avLst/>
          </a:prstGeom>
          <a:noFill/>
          <a:ln>
            <a:noFill/>
          </a:ln>
        </p:spPr>
        <p:txBody>
          <a:bodyPr anchor="ctr">
            <a:noAutofit/>
          </a:bodyPr>
          <a:p>
            <a:endParaRPr b="0" lang="ru-RU" sz="1800" spc="-1" strike="noStrike">
              <a:solidFill>
                <a:srgbClr val="ffffff"/>
              </a:solidFill>
              <a:latin typeface="SamsungOne 450C"/>
            </a:endParaRPr>
          </a:p>
        </p:txBody>
      </p:sp>
      <p:grpSp>
        <p:nvGrpSpPr>
          <p:cNvPr id="428" name="Group 2"/>
          <p:cNvGrpSpPr/>
          <p:nvPr/>
        </p:nvGrpSpPr>
        <p:grpSpPr>
          <a:xfrm>
            <a:off x="10451520" y="3983400"/>
            <a:ext cx="130320" cy="562680"/>
            <a:chOff x="10451520" y="3983400"/>
            <a:chExt cx="130320" cy="562680"/>
          </a:xfrm>
        </p:grpSpPr>
        <p:sp>
          <p:nvSpPr>
            <p:cNvPr id="429" name="CustomShape 3"/>
            <p:cNvSpPr/>
            <p:nvPr/>
          </p:nvSpPr>
          <p:spPr>
            <a:xfrm>
              <a:off x="10451520" y="3983400"/>
              <a:ext cx="130320" cy="13032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p:style>
        </p:sp>
        <p:sp>
          <p:nvSpPr>
            <p:cNvPr id="430" name="CustomShape 4"/>
            <p:cNvSpPr/>
            <p:nvPr/>
          </p:nvSpPr>
          <p:spPr>
            <a:xfrm>
              <a:off x="10451520" y="4208760"/>
              <a:ext cx="130320" cy="13032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p:style>
        </p:sp>
        <p:sp>
          <p:nvSpPr>
            <p:cNvPr id="431" name="CustomShape 5"/>
            <p:cNvSpPr/>
            <p:nvPr/>
          </p:nvSpPr>
          <p:spPr>
            <a:xfrm>
              <a:off x="10451520" y="4415760"/>
              <a:ext cx="130320" cy="13032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p:style>
        </p:sp>
      </p:grpSp>
      <p:sp>
        <p:nvSpPr>
          <p:cNvPr id="432" name="TextShape 6"/>
          <p:cNvSpPr txBox="1"/>
          <p:nvPr/>
        </p:nvSpPr>
        <p:spPr>
          <a:xfrm>
            <a:off x="72000" y="435600"/>
            <a:ext cx="12030480" cy="3308400"/>
          </a:xfrm>
          <a:prstGeom prst="rect">
            <a:avLst/>
          </a:prstGeom>
          <a:noFill/>
          <a:ln>
            <a:noFill/>
          </a:ln>
        </p:spPr>
        <p:txBody>
          <a:bodyPr lIns="90000" rIns="90000" tIns="45000" bIns="45000">
            <a:spAutoFit/>
          </a:bodyPr>
          <a:p>
            <a:r>
              <a:rPr b="0" lang="ru-RU" sz="1800" spc="-1" strike="noStrike">
                <a:latin typeface="Arial"/>
              </a:rPr>
              <a:t> </a:t>
            </a:r>
            <a:r>
              <a:rPr b="0" lang="ru-RU" sz="1800" spc="-1" strike="noStrike">
                <a:latin typeface="Arial"/>
              </a:rPr>
              <a:t>когда игрок нажимает на кнопку ок запускается метод findDoubleWord который ищет два одинаковых слова на поле если такие найдены выводит диалоговое окно в котором отобразятся повторяющиеся слова и ход продолжиться если нет то запуститься несколько методов : FillEmtyWithRandomLetter(который добавляет недостающие фишки игроку) и FindWords(который ищет слова и выводит счёт)</a:t>
            </a:r>
            <a:endParaRPr b="0" lang="ru-RU" sz="1800" spc="-1" strike="noStrike">
              <a:latin typeface="Arial"/>
            </a:endParaRPr>
          </a:p>
        </p:txBody>
      </p:sp>
      <p:pic>
        <p:nvPicPr>
          <p:cNvPr id="433" name="" descr=""/>
          <p:cNvPicPr/>
          <p:nvPr/>
        </p:nvPicPr>
        <p:blipFill>
          <a:blip r:embed="rId1"/>
          <a:stretch/>
        </p:blipFill>
        <p:spPr>
          <a:xfrm>
            <a:off x="7560000" y="4104000"/>
            <a:ext cx="4632120" cy="2752560"/>
          </a:xfrm>
          <a:prstGeom prst="rect">
            <a:avLst/>
          </a:prstGeom>
          <a:ln>
            <a:noFill/>
          </a:ln>
        </p:spPr>
      </p:pic>
      <p:pic>
        <p:nvPicPr>
          <p:cNvPr id="434" name="" descr=""/>
          <p:cNvPicPr/>
          <p:nvPr/>
        </p:nvPicPr>
        <p:blipFill>
          <a:blip r:embed="rId2"/>
          <a:stretch/>
        </p:blipFill>
        <p:spPr>
          <a:xfrm>
            <a:off x="9360" y="1872000"/>
            <a:ext cx="4768920" cy="4986000"/>
          </a:xfrm>
          <a:prstGeom prst="rect">
            <a:avLst/>
          </a:prstGeom>
          <a:ln>
            <a:noFill/>
          </a:ln>
        </p:spPr>
      </p:pic>
      <p:pic>
        <p:nvPicPr>
          <p:cNvPr id="435" name="" descr=""/>
          <p:cNvPicPr/>
          <p:nvPr/>
        </p:nvPicPr>
        <p:blipFill>
          <a:blip r:embed="rId3"/>
          <a:stretch/>
        </p:blipFill>
        <p:spPr>
          <a:xfrm>
            <a:off x="4778280" y="1872000"/>
            <a:ext cx="2781720" cy="5043600"/>
          </a:xfrm>
          <a:prstGeom prst="rect">
            <a:avLst/>
          </a:prstGeom>
          <a:ln>
            <a:noFill/>
          </a:ln>
        </p:spPr>
      </p:pic>
    </p:spTree>
  </p:cSld>
  <p:transition spd="slow">
    <p:wipe dir="r"/>
  </p:transition>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6" name="TextShape 1"/>
          <p:cNvSpPr txBox="1"/>
          <p:nvPr/>
        </p:nvSpPr>
        <p:spPr>
          <a:xfrm>
            <a:off x="822600" y="29520"/>
            <a:ext cx="9257400" cy="690480"/>
          </a:xfrm>
          <a:prstGeom prst="rect">
            <a:avLst/>
          </a:prstGeom>
          <a:noFill/>
          <a:ln>
            <a:noFill/>
          </a:ln>
        </p:spPr>
        <p:txBody>
          <a:bodyPr anchor="ctr">
            <a:noAutofit/>
          </a:bodyPr>
          <a:p>
            <a:endParaRPr b="0" lang="ru-RU" sz="1800" spc="-1" strike="noStrike">
              <a:solidFill>
                <a:srgbClr val="ffffff"/>
              </a:solidFill>
              <a:latin typeface="SamsungOne 450C"/>
            </a:endParaRPr>
          </a:p>
        </p:txBody>
      </p:sp>
      <p:grpSp>
        <p:nvGrpSpPr>
          <p:cNvPr id="437" name="Group 2"/>
          <p:cNvGrpSpPr/>
          <p:nvPr/>
        </p:nvGrpSpPr>
        <p:grpSpPr>
          <a:xfrm>
            <a:off x="10451520" y="3983400"/>
            <a:ext cx="130320" cy="562680"/>
            <a:chOff x="10451520" y="3983400"/>
            <a:chExt cx="130320" cy="562680"/>
          </a:xfrm>
        </p:grpSpPr>
        <p:sp>
          <p:nvSpPr>
            <p:cNvPr id="438" name="CustomShape 3"/>
            <p:cNvSpPr/>
            <p:nvPr/>
          </p:nvSpPr>
          <p:spPr>
            <a:xfrm>
              <a:off x="10451520" y="3983400"/>
              <a:ext cx="130320" cy="13032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p:style>
        </p:sp>
        <p:sp>
          <p:nvSpPr>
            <p:cNvPr id="439" name="CustomShape 4"/>
            <p:cNvSpPr/>
            <p:nvPr/>
          </p:nvSpPr>
          <p:spPr>
            <a:xfrm>
              <a:off x="10451520" y="4208760"/>
              <a:ext cx="130320" cy="13032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p:style>
        </p:sp>
        <p:sp>
          <p:nvSpPr>
            <p:cNvPr id="440" name="CustomShape 5"/>
            <p:cNvSpPr/>
            <p:nvPr/>
          </p:nvSpPr>
          <p:spPr>
            <a:xfrm>
              <a:off x="10451520" y="4415760"/>
              <a:ext cx="130320" cy="13032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p:style>
        </p:sp>
      </p:grpSp>
      <p:sp>
        <p:nvSpPr>
          <p:cNvPr id="441" name="TextShape 6"/>
          <p:cNvSpPr txBox="1"/>
          <p:nvPr/>
        </p:nvSpPr>
        <p:spPr>
          <a:xfrm>
            <a:off x="44640" y="-34200"/>
            <a:ext cx="12339360" cy="3418200"/>
          </a:xfrm>
          <a:prstGeom prst="rect">
            <a:avLst/>
          </a:prstGeom>
          <a:noFill/>
          <a:ln>
            <a:noFill/>
          </a:ln>
        </p:spPr>
        <p:txBody>
          <a:bodyPr lIns="90000" rIns="90000" tIns="45000" bIns="45000">
            <a:spAutoFit/>
          </a:bodyPr>
          <a:p>
            <a:r>
              <a:rPr b="0" lang="ru-RU" sz="1800" spc="-1" strike="noStrike">
                <a:latin typeface="Arial"/>
              </a:rPr>
              <a:t>Метод findWords ищет слова на поле вначале по вертикали а затем по горизонтали а также добавляет каждую найденную в wordTiles ( для этих фишек вводиться запрет на перемещение в методе onTouch)</a:t>
            </a:r>
            <a:endParaRPr b="0" lang="ru-RU" sz="1800" spc="-1" strike="noStrike">
              <a:latin typeface="Arial"/>
            </a:endParaRPr>
          </a:p>
          <a:p>
            <a:r>
              <a:rPr b="0" lang="ru-RU" sz="1800" spc="-1" strike="noStrike">
                <a:latin typeface="Arial"/>
              </a:rPr>
              <a:t>затем найденные слова добавляются в arraylist foundWords далее для каждого слова из foundWords расчитывается счёт при помощи метода calculateScore этот метод  каждой буквы расчитывает счёт при помощи switch case также если буква попала на голубую или синюю клетку умножает счёт буквы на 2 и 3 соответственно. после этого в методе foundWords определяется попало ли слово на розовую или красную фишку и умножает счёт слова на 2 и 3  после этого мы добавляем слово в arraylist alreadyFoundWords чтобы оно не было найдено повторно затем метод добавляет счёт слов к счёту игрока и  выводит диалог о переходе хода к следующему игроку а также обновляет счёт игрока в score1TextView или score2TextView после чего ход переходит</a:t>
            </a:r>
            <a:endParaRPr b="0" lang="ru-RU" sz="1800" spc="-1" strike="noStrike">
              <a:latin typeface="Arial"/>
            </a:endParaRPr>
          </a:p>
        </p:txBody>
      </p:sp>
      <p:pic>
        <p:nvPicPr>
          <p:cNvPr id="442" name="" descr=""/>
          <p:cNvPicPr/>
          <p:nvPr/>
        </p:nvPicPr>
        <p:blipFill>
          <a:blip r:embed="rId1"/>
          <a:stretch/>
        </p:blipFill>
        <p:spPr>
          <a:xfrm>
            <a:off x="7992000" y="2304000"/>
            <a:ext cx="4173840" cy="4578480"/>
          </a:xfrm>
          <a:prstGeom prst="rect">
            <a:avLst/>
          </a:prstGeom>
          <a:ln>
            <a:noFill/>
          </a:ln>
        </p:spPr>
      </p:pic>
      <p:pic>
        <p:nvPicPr>
          <p:cNvPr id="443" name="" descr=""/>
          <p:cNvPicPr/>
          <p:nvPr/>
        </p:nvPicPr>
        <p:blipFill>
          <a:blip r:embed="rId2"/>
          <a:stretch/>
        </p:blipFill>
        <p:spPr>
          <a:xfrm>
            <a:off x="0" y="2304000"/>
            <a:ext cx="4032000" cy="4554000"/>
          </a:xfrm>
          <a:prstGeom prst="rect">
            <a:avLst/>
          </a:prstGeom>
          <a:ln>
            <a:noFill/>
          </a:ln>
        </p:spPr>
      </p:pic>
      <p:pic>
        <p:nvPicPr>
          <p:cNvPr id="444" name="" descr=""/>
          <p:cNvPicPr/>
          <p:nvPr/>
        </p:nvPicPr>
        <p:blipFill>
          <a:blip r:embed="rId3"/>
          <a:stretch/>
        </p:blipFill>
        <p:spPr>
          <a:xfrm>
            <a:off x="3816000" y="2304000"/>
            <a:ext cx="4176000" cy="4611240"/>
          </a:xfrm>
          <a:prstGeom prst="rect">
            <a:avLst/>
          </a:prstGeom>
          <a:ln>
            <a:noFill/>
          </a:ln>
        </p:spPr>
      </p:pic>
    </p:spTree>
  </p:cSld>
  <p:transition spd="slow">
    <p:wipe dir="r"/>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e7e6e6"/>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e7e6e6"/>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e7e6e6"/>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e7e6e6"/>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e7e6e6"/>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e7e6e6"/>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e7e6e6"/>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e7e6e6"/>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145</TotalTime>
  <Application>LibreOffice/6.2.2.2$Windows_X86_64 LibreOffice_project/2b840030fec2aae0fd2658d8d4f9548af4e3518d</Application>
  <Words>16</Words>
  <Paragraphs>16</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2020-05-25T08:37:09Z</dcterms:created>
  <dc:creator>Roman Lesovoy</dc:creator>
  <dc:description/>
  <dc:language>ru-RU</dc:language>
  <cp:lastModifiedBy/>
  <dcterms:modified xsi:type="dcterms:W3CDTF">2023-09-29T03:26:27Z</dcterms:modified>
  <cp:revision>36</cp:revision>
  <dc:subject/>
  <dc:title>SAMSUNG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0</vt:i4>
  </property>
  <property fmtid="{D5CDD505-2E9C-101B-9397-08002B2CF9AE}" pid="4" name="HyperlinksChanged">
    <vt:bool>0</vt:bool>
  </property>
  <property fmtid="{D5CDD505-2E9C-101B-9397-08002B2CF9AE}" pid="5" name="LinksUpToDate">
    <vt:bool>0</vt:bool>
  </property>
  <property fmtid="{D5CDD505-2E9C-101B-9397-08002B2CF9AE}" pid="6" name="MMClips">
    <vt:i4>0</vt:i4>
  </property>
  <property fmtid="{D5CDD505-2E9C-101B-9397-08002B2CF9AE}" pid="7" name="NSCPROP">
    <vt:lpwstr>NSCCustomProperty</vt:lpwstr>
  </property>
  <property fmtid="{D5CDD505-2E9C-101B-9397-08002B2CF9AE}" pid="8" name="NSCPROP_SA">
    <vt:lpwstr>C:\Users\grebenkina.a\Downloads\SAMSUNG_IT_School_Presentation_Template_2020_PR (2).pptx</vt:lpwstr>
  </property>
  <property fmtid="{D5CDD505-2E9C-101B-9397-08002B2CF9AE}" pid="9" name="Notes">
    <vt:i4>0</vt:i4>
  </property>
  <property fmtid="{D5CDD505-2E9C-101B-9397-08002B2CF9AE}" pid="10" name="PresentationFormat">
    <vt:lpwstr>Widescreen</vt:lpwstr>
  </property>
  <property fmtid="{D5CDD505-2E9C-101B-9397-08002B2CF9AE}" pid="11" name="ScaleCrop">
    <vt:bool>0</vt:bool>
  </property>
  <property fmtid="{D5CDD505-2E9C-101B-9397-08002B2CF9AE}" pid="12" name="ShareDoc">
    <vt:bool>0</vt:bool>
  </property>
  <property fmtid="{D5CDD505-2E9C-101B-9397-08002B2CF9AE}" pid="13" name="Slides">
    <vt:i4>8</vt:i4>
  </property>
</Properties>
</file>